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Montserrat Black"/>
      <p:bold r:id="rId25"/>
      <p:boldItalic r:id="rId26"/>
    </p:embeddedFont>
    <p:embeddedFont>
      <p:font typeface="Poppins Black"/>
      <p:bold r:id="rId27"/>
      <p:boldItalic r:id="rId28"/>
    </p:embeddedFont>
    <p:embeddedFont>
      <p:font typeface="Lexend Deca Black"/>
      <p:bold r:id="rId29"/>
    </p:embeddedFont>
    <p:embeddedFont>
      <p:font typeface="Archivo"/>
      <p:regular r:id="rId30"/>
      <p:bold r:id="rId31"/>
      <p:italic r:id="rId32"/>
      <p:boldItalic r:id="rId33"/>
    </p:embeddedFont>
    <p:embeddedFont>
      <p:font typeface="Lexend Deca"/>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Black-boldItalic.fntdata"/><Relationship Id="rId25" Type="http://schemas.openxmlformats.org/officeDocument/2006/relationships/font" Target="fonts/MontserratBlack-bold.fntdata"/><Relationship Id="rId28" Type="http://schemas.openxmlformats.org/officeDocument/2006/relationships/font" Target="fonts/PoppinsBlack-boldItalic.fntdata"/><Relationship Id="rId27" Type="http://schemas.openxmlformats.org/officeDocument/2006/relationships/font" Target="fonts/PoppinsBlack-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exendDecaBlack-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Archivo-bold.fntdata"/><Relationship Id="rId30" Type="http://schemas.openxmlformats.org/officeDocument/2006/relationships/font" Target="fonts/Archivo-regular.fntdata"/><Relationship Id="rId11" Type="http://schemas.openxmlformats.org/officeDocument/2006/relationships/slide" Target="slides/slide7.xml"/><Relationship Id="rId33" Type="http://schemas.openxmlformats.org/officeDocument/2006/relationships/font" Target="fonts/Archivo-boldItalic.fntdata"/><Relationship Id="rId10" Type="http://schemas.openxmlformats.org/officeDocument/2006/relationships/slide" Target="slides/slide6.xml"/><Relationship Id="rId32" Type="http://schemas.openxmlformats.org/officeDocument/2006/relationships/font" Target="fonts/Archivo-italic.fntdata"/><Relationship Id="rId13" Type="http://schemas.openxmlformats.org/officeDocument/2006/relationships/slide" Target="slides/slide9.xml"/><Relationship Id="rId35" Type="http://schemas.openxmlformats.org/officeDocument/2006/relationships/font" Target="fonts/LexendDeca-bold.fntdata"/><Relationship Id="rId12" Type="http://schemas.openxmlformats.org/officeDocument/2006/relationships/slide" Target="slides/slide8.xml"/><Relationship Id="rId34" Type="http://schemas.openxmlformats.org/officeDocument/2006/relationships/font" Target="fonts/LexendDeca-regular.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jp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11a754eeb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11a754eeb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11ea02ce971_0_13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11ea02ce971_0_13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224a07228bd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224a07228bd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11f209b6f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11f209b6f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224a5d485a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224a5d485a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11ea02ce971_0_13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11ea02ce971_0_13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11ea02ce971_0_13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11ea02ce971_0_13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224a5d485a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224a5d485a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224a5d485a5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224a5d485a5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11ea02ce971_0_13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11ea02ce971_0_13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224a07228bd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224a07228bd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11ea02ce971_0_13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11ea02ce971_0_13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224a07228bd_1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224a07228bd_1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11d8d6acee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11d8d6acee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11d8d6aceee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11d8d6aceee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11d8d6aceee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11d8d6aceee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11ea02ce971_0_129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11ea02ce971_0_129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1e2daf20a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1e2daf20a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11ea02ce971_0_13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11ea02ce971_0_13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1e2daf20a50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1e2daf20a50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92300" y="1329225"/>
            <a:ext cx="7559400" cy="204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92300" y="3299925"/>
            <a:ext cx="7559400" cy="497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ph idx="2" type="subTitle"/>
          </p:nvPr>
        </p:nvSpPr>
        <p:spPr>
          <a:xfrm>
            <a:off x="6705100" y="576075"/>
            <a:ext cx="1725600" cy="4551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None/>
              <a:defRPr>
                <a:solidFill>
                  <a:schemeClr val="accent2"/>
                </a:solidFill>
                <a:highlight>
                  <a:schemeClr val="accent3"/>
                </a:highlight>
                <a:latin typeface="Lexend Deca Black"/>
                <a:ea typeface="Lexend Deca Black"/>
                <a:cs typeface="Lexend Deca Black"/>
                <a:sym typeface="Lexend Deca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 name="Google Shape;12;p2"/>
          <p:cNvSpPr/>
          <p:nvPr/>
        </p:nvSpPr>
        <p:spPr>
          <a:xfrm>
            <a:off x="3834125" y="4301300"/>
            <a:ext cx="1475757" cy="918735"/>
          </a:xfrm>
          <a:custGeom>
            <a:rect b="b" l="l" r="r" t="t"/>
            <a:pathLst>
              <a:path extrusionOk="0" h="29880" w="47996">
                <a:moveTo>
                  <a:pt x="24104" y="0"/>
                </a:moveTo>
                <a:cubicBezTo>
                  <a:pt x="21126" y="0"/>
                  <a:pt x="18299" y="517"/>
                  <a:pt x="15563" y="1520"/>
                </a:cubicBezTo>
                <a:cubicBezTo>
                  <a:pt x="12858" y="2554"/>
                  <a:pt x="10274" y="4165"/>
                  <a:pt x="7873" y="6323"/>
                </a:cubicBezTo>
                <a:cubicBezTo>
                  <a:pt x="5472" y="8481"/>
                  <a:pt x="3587" y="11520"/>
                  <a:pt x="2128" y="15411"/>
                </a:cubicBezTo>
                <a:cubicBezTo>
                  <a:pt x="730" y="19302"/>
                  <a:pt x="1" y="23831"/>
                  <a:pt x="1" y="28998"/>
                </a:cubicBezTo>
                <a:lnTo>
                  <a:pt x="1" y="29879"/>
                </a:lnTo>
                <a:lnTo>
                  <a:pt x="18147" y="29879"/>
                </a:lnTo>
                <a:lnTo>
                  <a:pt x="18147" y="28998"/>
                </a:lnTo>
                <a:cubicBezTo>
                  <a:pt x="18147" y="24439"/>
                  <a:pt x="18694" y="21065"/>
                  <a:pt x="19879" y="18907"/>
                </a:cubicBezTo>
                <a:cubicBezTo>
                  <a:pt x="21065" y="16748"/>
                  <a:pt x="22433" y="15624"/>
                  <a:pt x="23983" y="15624"/>
                </a:cubicBezTo>
                <a:cubicBezTo>
                  <a:pt x="25685" y="15624"/>
                  <a:pt x="27144" y="16779"/>
                  <a:pt x="28238" y="18998"/>
                </a:cubicBezTo>
                <a:cubicBezTo>
                  <a:pt x="29393" y="21247"/>
                  <a:pt x="29940" y="24560"/>
                  <a:pt x="29940" y="28937"/>
                </a:cubicBezTo>
                <a:lnTo>
                  <a:pt x="29940" y="29879"/>
                </a:lnTo>
                <a:lnTo>
                  <a:pt x="47995" y="29879"/>
                </a:lnTo>
                <a:lnTo>
                  <a:pt x="47995" y="28816"/>
                </a:lnTo>
                <a:cubicBezTo>
                  <a:pt x="47995" y="19393"/>
                  <a:pt x="45746" y="12250"/>
                  <a:pt x="41278" y="7356"/>
                </a:cubicBezTo>
                <a:cubicBezTo>
                  <a:pt x="36779" y="2432"/>
                  <a:pt x="31065" y="0"/>
                  <a:pt x="24104" y="0"/>
                </a:cubicBezTo>
                <a:close/>
              </a:path>
            </a:pathLst>
          </a:custGeom>
          <a:gradFill>
            <a:gsLst>
              <a:gs pos="0">
                <a:schemeClr val="lt2"/>
              </a:gs>
              <a:gs pos="50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153950" y="32222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6195725" y="322225"/>
            <a:ext cx="596525" cy="106400"/>
            <a:chOff x="3877250" y="2196375"/>
            <a:chExt cx="596525" cy="106400"/>
          </a:xfrm>
        </p:grpSpPr>
        <p:sp>
          <p:nvSpPr>
            <p:cNvPr id="15" name="Google Shape;15;p2"/>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2229075" y="-1324150"/>
            <a:ext cx="3551750" cy="2374675"/>
            <a:chOff x="2229075" y="-1324150"/>
            <a:chExt cx="3551750" cy="2374675"/>
          </a:xfrm>
        </p:grpSpPr>
        <p:sp>
          <p:nvSpPr>
            <p:cNvPr id="19" name="Google Shape;19;p2"/>
            <p:cNvSpPr/>
            <p:nvPr/>
          </p:nvSpPr>
          <p:spPr>
            <a:xfrm flipH="1" rot="10800000">
              <a:off x="2229075" y="-1324150"/>
              <a:ext cx="3551750" cy="2374675"/>
            </a:xfrm>
            <a:custGeom>
              <a:rect b="b" l="l" r="r" t="t"/>
              <a:pathLst>
                <a:path extrusionOk="0" fill="none" h="94987" w="142070">
                  <a:moveTo>
                    <a:pt x="112434" y="91977"/>
                  </a:moveTo>
                  <a:cubicBezTo>
                    <a:pt x="123589" y="86141"/>
                    <a:pt x="130246" y="74196"/>
                    <a:pt x="134349" y="62311"/>
                  </a:cubicBezTo>
                  <a:cubicBezTo>
                    <a:pt x="140246" y="45199"/>
                    <a:pt x="142070" y="25563"/>
                    <a:pt x="133529" y="9605"/>
                  </a:cubicBezTo>
                  <a:cubicBezTo>
                    <a:pt x="131948" y="6566"/>
                    <a:pt x="129820" y="3617"/>
                    <a:pt x="126690" y="2189"/>
                  </a:cubicBezTo>
                  <a:cubicBezTo>
                    <a:pt x="121826" y="0"/>
                    <a:pt x="116142" y="2280"/>
                    <a:pt x="111583" y="5046"/>
                  </a:cubicBezTo>
                  <a:cubicBezTo>
                    <a:pt x="100245" y="12007"/>
                    <a:pt x="91339" y="22220"/>
                    <a:pt x="83072" y="32676"/>
                  </a:cubicBezTo>
                  <a:cubicBezTo>
                    <a:pt x="75412" y="42402"/>
                    <a:pt x="68178" y="52463"/>
                    <a:pt x="61430" y="62889"/>
                  </a:cubicBezTo>
                  <a:cubicBezTo>
                    <a:pt x="56141" y="71004"/>
                    <a:pt x="51065" y="79485"/>
                    <a:pt x="48785" y="88907"/>
                  </a:cubicBezTo>
                  <a:cubicBezTo>
                    <a:pt x="48421" y="90245"/>
                    <a:pt x="48208" y="91795"/>
                    <a:pt x="48998" y="92920"/>
                  </a:cubicBezTo>
                  <a:cubicBezTo>
                    <a:pt x="49484" y="93649"/>
                    <a:pt x="50336" y="94075"/>
                    <a:pt x="51217" y="94257"/>
                  </a:cubicBezTo>
                  <a:cubicBezTo>
                    <a:pt x="54865" y="94987"/>
                    <a:pt x="57995" y="91673"/>
                    <a:pt x="59971" y="88573"/>
                  </a:cubicBezTo>
                  <a:cubicBezTo>
                    <a:pt x="69941" y="72767"/>
                    <a:pt x="71065" y="52858"/>
                    <a:pt x="68330" y="34378"/>
                  </a:cubicBezTo>
                  <a:cubicBezTo>
                    <a:pt x="67479" y="28451"/>
                    <a:pt x="65989" y="22159"/>
                    <a:pt x="61491" y="18116"/>
                  </a:cubicBezTo>
                  <a:cubicBezTo>
                    <a:pt x="55503" y="12736"/>
                    <a:pt x="45776" y="13405"/>
                    <a:pt x="38937" y="17691"/>
                  </a:cubicBezTo>
                  <a:cubicBezTo>
                    <a:pt x="32098" y="22007"/>
                    <a:pt x="27539" y="29059"/>
                    <a:pt x="23557" y="36050"/>
                  </a:cubicBezTo>
                  <a:cubicBezTo>
                    <a:pt x="13466" y="53770"/>
                    <a:pt x="5532" y="72646"/>
                    <a:pt x="0" y="92251"/>
                  </a:cubicBezTo>
                </a:path>
              </a:pathLst>
            </a:custGeom>
            <a:noFill/>
            <a:ln cap="flat" cmpd="sng" w="190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2695310">
              <a:off x="4587430" y="576139"/>
              <a:ext cx="155493" cy="134492"/>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p:nvPr/>
        </p:nvSpPr>
        <p:spPr>
          <a:xfrm>
            <a:off x="4866675" y="-483111"/>
            <a:ext cx="1475774" cy="1291957"/>
          </a:xfrm>
          <a:custGeom>
            <a:rect b="b" l="l" r="r" t="t"/>
            <a:pathLst>
              <a:path extrusionOk="0" h="24916" w="28461">
                <a:moveTo>
                  <a:pt x="22561" y="1"/>
                </a:moveTo>
                <a:cubicBezTo>
                  <a:pt x="21302" y="1"/>
                  <a:pt x="20133" y="744"/>
                  <a:pt x="18932" y="1167"/>
                </a:cubicBezTo>
                <a:cubicBezTo>
                  <a:pt x="17973" y="1500"/>
                  <a:pt x="16982" y="1619"/>
                  <a:pt x="15974" y="1619"/>
                </a:cubicBezTo>
                <a:cubicBezTo>
                  <a:pt x="13379" y="1619"/>
                  <a:pt x="10670" y="827"/>
                  <a:pt x="8093" y="827"/>
                </a:cubicBezTo>
                <a:cubicBezTo>
                  <a:pt x="6995" y="827"/>
                  <a:pt x="5921" y="971"/>
                  <a:pt x="4890" y="1381"/>
                </a:cubicBezTo>
                <a:cubicBezTo>
                  <a:pt x="1857" y="2577"/>
                  <a:pt x="1" y="6199"/>
                  <a:pt x="804" y="9357"/>
                </a:cubicBezTo>
                <a:cubicBezTo>
                  <a:pt x="1665" y="12779"/>
                  <a:pt x="3341" y="13517"/>
                  <a:pt x="5238" y="13517"/>
                </a:cubicBezTo>
                <a:cubicBezTo>
                  <a:pt x="6678" y="13517"/>
                  <a:pt x="8246" y="13091"/>
                  <a:pt x="9680" y="13091"/>
                </a:cubicBezTo>
                <a:cubicBezTo>
                  <a:pt x="10897" y="13091"/>
                  <a:pt x="12018" y="13398"/>
                  <a:pt x="12883" y="14531"/>
                </a:cubicBezTo>
                <a:cubicBezTo>
                  <a:pt x="13829" y="15745"/>
                  <a:pt x="13954" y="17368"/>
                  <a:pt x="14043" y="18885"/>
                </a:cubicBezTo>
                <a:cubicBezTo>
                  <a:pt x="14132" y="20402"/>
                  <a:pt x="14257" y="22007"/>
                  <a:pt x="15149" y="23256"/>
                </a:cubicBezTo>
                <a:cubicBezTo>
                  <a:pt x="15888" y="24293"/>
                  <a:pt x="17152" y="24915"/>
                  <a:pt x="18417" y="24915"/>
                </a:cubicBezTo>
                <a:cubicBezTo>
                  <a:pt x="18589" y="24915"/>
                  <a:pt x="18761" y="24904"/>
                  <a:pt x="18932" y="24880"/>
                </a:cubicBezTo>
                <a:cubicBezTo>
                  <a:pt x="20359" y="24684"/>
                  <a:pt x="21644" y="23631"/>
                  <a:pt x="22144" y="22275"/>
                </a:cubicBezTo>
                <a:cubicBezTo>
                  <a:pt x="22893" y="20223"/>
                  <a:pt x="21858" y="18118"/>
                  <a:pt x="21983" y="16030"/>
                </a:cubicBezTo>
                <a:cubicBezTo>
                  <a:pt x="22126" y="13925"/>
                  <a:pt x="23018" y="12462"/>
                  <a:pt x="23857" y="10624"/>
                </a:cubicBezTo>
                <a:cubicBezTo>
                  <a:pt x="25070" y="8037"/>
                  <a:pt x="28460" y="400"/>
                  <a:pt x="22768" y="8"/>
                </a:cubicBezTo>
                <a:cubicBezTo>
                  <a:pt x="22699" y="3"/>
                  <a:pt x="22630" y="1"/>
                  <a:pt x="22561" y="1"/>
                </a:cubicBezTo>
                <a:close/>
              </a:path>
            </a:pathLst>
          </a:custGeom>
          <a:gradFill>
            <a:gsLst>
              <a:gs pos="0">
                <a:schemeClr val="accent5"/>
              </a:gs>
              <a:gs pos="65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5" name="Shape 125"/>
        <p:cNvGrpSpPr/>
        <p:nvPr/>
      </p:nvGrpSpPr>
      <p:grpSpPr>
        <a:xfrm>
          <a:off x="0" y="0"/>
          <a:ext cx="0" cy="0"/>
          <a:chOff x="0" y="0"/>
          <a:chExt cx="0" cy="0"/>
        </a:xfrm>
      </p:grpSpPr>
      <p:sp>
        <p:nvSpPr>
          <p:cNvPr id="126" name="Google Shape;126;p11"/>
          <p:cNvSpPr txBox="1"/>
          <p:nvPr>
            <p:ph hasCustomPrompt="1" type="title"/>
          </p:nvPr>
        </p:nvSpPr>
        <p:spPr>
          <a:xfrm>
            <a:off x="2062800" y="1193388"/>
            <a:ext cx="5018400" cy="19635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0"/>
              <a:buNone/>
              <a:defRPr sz="10900">
                <a:solidFill>
                  <a:schemeClr val="accent2"/>
                </a:solidFill>
                <a:highlight>
                  <a:schemeClr val="accent3"/>
                </a:highlight>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7" name="Google Shape;127;p11"/>
          <p:cNvSpPr txBox="1"/>
          <p:nvPr>
            <p:ph idx="1" type="subTitle"/>
          </p:nvPr>
        </p:nvSpPr>
        <p:spPr>
          <a:xfrm>
            <a:off x="2913150" y="3156888"/>
            <a:ext cx="3317700" cy="793200"/>
          </a:xfrm>
          <a:prstGeom prst="rect">
            <a:avLst/>
          </a:prstGeom>
        </p:spPr>
        <p:txBody>
          <a:bodyPr anchorCtr="0" anchor="t" bIns="91425" lIns="91425" spcFirstLastPara="1" rIns="91425" wrap="square" tIns="91425">
            <a:noAutofit/>
          </a:bodyPr>
          <a:lstStyle>
            <a:lvl1pPr lvl="0" algn="ctr">
              <a:spcBef>
                <a:spcPts val="0"/>
              </a:spcBef>
              <a:spcAft>
                <a:spcPts val="0"/>
              </a:spcAft>
              <a:buSzPts val="1700"/>
              <a:buNone/>
              <a:defRPr sz="1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11"/>
          <p:cNvSpPr/>
          <p:nvPr/>
        </p:nvSpPr>
        <p:spPr>
          <a:xfrm rot="-1564672">
            <a:off x="4905004" y="4220631"/>
            <a:ext cx="2437681" cy="1936271"/>
          </a:xfrm>
          <a:custGeom>
            <a:rect b="b" l="l" r="r" t="t"/>
            <a:pathLst>
              <a:path extrusionOk="0" h="24340" w="30643">
                <a:moveTo>
                  <a:pt x="6955" y="0"/>
                </a:moveTo>
                <a:cubicBezTo>
                  <a:pt x="5944" y="0"/>
                  <a:pt x="4940" y="210"/>
                  <a:pt x="4185" y="643"/>
                </a:cubicBezTo>
                <a:cubicBezTo>
                  <a:pt x="514" y="2659"/>
                  <a:pt x="0" y="8441"/>
                  <a:pt x="1274" y="11865"/>
                </a:cubicBezTo>
                <a:cubicBezTo>
                  <a:pt x="2967" y="16392"/>
                  <a:pt x="6429" y="20234"/>
                  <a:pt x="10766" y="22365"/>
                </a:cubicBezTo>
                <a:cubicBezTo>
                  <a:pt x="13394" y="23673"/>
                  <a:pt x="16339" y="24340"/>
                  <a:pt x="19280" y="24340"/>
                </a:cubicBezTo>
                <a:cubicBezTo>
                  <a:pt x="21170" y="24340"/>
                  <a:pt x="23059" y="24064"/>
                  <a:pt x="24860" y="23506"/>
                </a:cubicBezTo>
                <a:cubicBezTo>
                  <a:pt x="27143" y="22802"/>
                  <a:pt x="29539" y="21375"/>
                  <a:pt x="30072" y="19036"/>
                </a:cubicBezTo>
                <a:cubicBezTo>
                  <a:pt x="30643" y="16525"/>
                  <a:pt x="28855" y="14110"/>
                  <a:pt x="27162" y="12150"/>
                </a:cubicBezTo>
                <a:cubicBezTo>
                  <a:pt x="26287" y="11123"/>
                  <a:pt x="25431" y="10096"/>
                  <a:pt x="24556" y="9069"/>
                </a:cubicBezTo>
                <a:cubicBezTo>
                  <a:pt x="23487" y="7811"/>
                  <a:pt x="22028" y="6462"/>
                  <a:pt x="20501" y="6462"/>
                </a:cubicBezTo>
                <a:cubicBezTo>
                  <a:pt x="20181" y="6462"/>
                  <a:pt x="19858" y="6522"/>
                  <a:pt x="19534" y="6653"/>
                </a:cubicBezTo>
                <a:cubicBezTo>
                  <a:pt x="17366" y="7585"/>
                  <a:pt x="16986" y="11333"/>
                  <a:pt x="14646" y="11352"/>
                </a:cubicBezTo>
                <a:cubicBezTo>
                  <a:pt x="13162" y="11352"/>
                  <a:pt x="12230" y="9697"/>
                  <a:pt x="12135" y="8213"/>
                </a:cubicBezTo>
                <a:cubicBezTo>
                  <a:pt x="11945" y="5322"/>
                  <a:pt x="12896" y="2469"/>
                  <a:pt x="9910" y="700"/>
                </a:cubicBezTo>
                <a:cubicBezTo>
                  <a:pt x="9115" y="239"/>
                  <a:pt x="8031" y="0"/>
                  <a:pt x="6955" y="0"/>
                </a:cubicBezTo>
                <a:close/>
              </a:path>
            </a:pathLst>
          </a:custGeom>
          <a:gradFill>
            <a:gsLst>
              <a:gs pos="0">
                <a:schemeClr val="accent5"/>
              </a:gs>
              <a:gs pos="65000">
                <a:schemeClr val="accent1"/>
              </a:gs>
              <a:gs pos="100000">
                <a:schemeClr val="accent2"/>
              </a:gs>
              <a:gs pos="100000">
                <a:srgbClr val="73737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1"/>
          <p:cNvGrpSpPr/>
          <p:nvPr/>
        </p:nvGrpSpPr>
        <p:grpSpPr>
          <a:xfrm>
            <a:off x="-1007275" y="4520800"/>
            <a:ext cx="3975025" cy="175550"/>
            <a:chOff x="0" y="488300"/>
            <a:chExt cx="3975025" cy="175550"/>
          </a:xfrm>
        </p:grpSpPr>
        <p:sp>
          <p:nvSpPr>
            <p:cNvPr id="130" name="Google Shape;130;p11"/>
            <p:cNvSpPr/>
            <p:nvPr/>
          </p:nvSpPr>
          <p:spPr>
            <a:xfrm>
              <a:off x="0" y="488300"/>
              <a:ext cx="433925" cy="175550"/>
            </a:xfrm>
            <a:custGeom>
              <a:rect b="b" l="l" r="r" t="t"/>
              <a:pathLst>
                <a:path extrusionOk="0" h="7022" w="17357">
                  <a:moveTo>
                    <a:pt x="0" y="0"/>
                  </a:moveTo>
                  <a:lnTo>
                    <a:pt x="0" y="7022"/>
                  </a:lnTo>
                  <a:lnTo>
                    <a:pt x="17356" y="7022"/>
                  </a:lnTo>
                  <a:lnTo>
                    <a:pt x="173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1"/>
            <p:cNvSpPr/>
            <p:nvPr/>
          </p:nvSpPr>
          <p:spPr>
            <a:xfrm>
              <a:off x="433900" y="488300"/>
              <a:ext cx="3541125" cy="175550"/>
            </a:xfrm>
            <a:custGeom>
              <a:rect b="b" l="l" r="r" t="t"/>
              <a:pathLst>
                <a:path extrusionOk="0" h="7022" w="141645">
                  <a:moveTo>
                    <a:pt x="0" y="0"/>
                  </a:moveTo>
                  <a:lnTo>
                    <a:pt x="0" y="7022"/>
                  </a:lnTo>
                  <a:lnTo>
                    <a:pt x="141644" y="7022"/>
                  </a:lnTo>
                  <a:lnTo>
                    <a:pt x="141644" y="0"/>
                  </a:ln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 name="Google Shape;132;p11"/>
          <p:cNvGrpSpPr/>
          <p:nvPr/>
        </p:nvGrpSpPr>
        <p:grpSpPr>
          <a:xfrm>
            <a:off x="2316625" y="522875"/>
            <a:ext cx="596525" cy="106400"/>
            <a:chOff x="3877250" y="2196375"/>
            <a:chExt cx="596525" cy="106400"/>
          </a:xfrm>
        </p:grpSpPr>
        <p:sp>
          <p:nvSpPr>
            <p:cNvPr id="133" name="Google Shape;133;p11"/>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1"/>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1"/>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36" name="Shape 13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37" name="Shape 137"/>
        <p:cNvGrpSpPr/>
        <p:nvPr/>
      </p:nvGrpSpPr>
      <p:grpSpPr>
        <a:xfrm>
          <a:off x="0" y="0"/>
          <a:ext cx="0" cy="0"/>
          <a:chOff x="0" y="0"/>
          <a:chExt cx="0" cy="0"/>
        </a:xfrm>
      </p:grpSpPr>
      <p:sp>
        <p:nvSpPr>
          <p:cNvPr id="138" name="Google Shape;138;p13"/>
          <p:cNvSpPr txBox="1"/>
          <p:nvPr>
            <p:ph idx="1" type="subTitle"/>
          </p:nvPr>
        </p:nvSpPr>
        <p:spPr>
          <a:xfrm>
            <a:off x="1879200" y="1371650"/>
            <a:ext cx="2607600" cy="845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9" name="Google Shape;139;p13"/>
          <p:cNvSpPr txBox="1"/>
          <p:nvPr>
            <p:ph idx="2" type="subTitle"/>
          </p:nvPr>
        </p:nvSpPr>
        <p:spPr>
          <a:xfrm>
            <a:off x="5584201" y="1371650"/>
            <a:ext cx="2607600" cy="845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0" name="Google Shape;140;p13"/>
          <p:cNvSpPr txBox="1"/>
          <p:nvPr>
            <p:ph idx="3" type="subTitle"/>
          </p:nvPr>
        </p:nvSpPr>
        <p:spPr>
          <a:xfrm>
            <a:off x="1879200" y="2989712"/>
            <a:ext cx="2607600" cy="845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1" name="Google Shape;141;p13"/>
          <p:cNvSpPr txBox="1"/>
          <p:nvPr>
            <p:ph idx="4" type="subTitle"/>
          </p:nvPr>
        </p:nvSpPr>
        <p:spPr>
          <a:xfrm>
            <a:off x="5584180" y="2989707"/>
            <a:ext cx="2607600" cy="845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2" name="Google Shape;142;p13"/>
          <p:cNvSpPr txBox="1"/>
          <p:nvPr>
            <p:ph idx="5" type="subTitle"/>
          </p:nvPr>
        </p:nvSpPr>
        <p:spPr>
          <a:xfrm>
            <a:off x="1879200" y="2172675"/>
            <a:ext cx="2607600" cy="61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3" name="Google Shape;143;p13"/>
          <p:cNvSpPr txBox="1"/>
          <p:nvPr>
            <p:ph idx="6" type="subTitle"/>
          </p:nvPr>
        </p:nvSpPr>
        <p:spPr>
          <a:xfrm>
            <a:off x="5584175" y="2172675"/>
            <a:ext cx="2607600" cy="61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4" name="Google Shape;144;p13"/>
          <p:cNvSpPr txBox="1"/>
          <p:nvPr>
            <p:ph idx="7" type="subTitle"/>
          </p:nvPr>
        </p:nvSpPr>
        <p:spPr>
          <a:xfrm>
            <a:off x="1879200" y="3793221"/>
            <a:ext cx="2607600" cy="61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5" name="Google Shape;145;p13"/>
          <p:cNvSpPr txBox="1"/>
          <p:nvPr>
            <p:ph idx="8" type="subTitle"/>
          </p:nvPr>
        </p:nvSpPr>
        <p:spPr>
          <a:xfrm>
            <a:off x="5584175" y="3793220"/>
            <a:ext cx="2607600" cy="61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6" name="Google Shape;146;p13"/>
          <p:cNvSpPr txBox="1"/>
          <p:nvPr>
            <p:ph hasCustomPrompt="1" type="title"/>
          </p:nvPr>
        </p:nvSpPr>
        <p:spPr>
          <a:xfrm>
            <a:off x="952200" y="1505198"/>
            <a:ext cx="927000" cy="600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3700">
                <a:solidFill>
                  <a:schemeClr val="accent2"/>
                </a:solidFill>
                <a:highlight>
                  <a:srgbClr val="F3EA39"/>
                </a:highlight>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47" name="Google Shape;147;p13"/>
          <p:cNvSpPr txBox="1"/>
          <p:nvPr>
            <p:ph hasCustomPrompt="1" idx="9" type="title"/>
          </p:nvPr>
        </p:nvSpPr>
        <p:spPr>
          <a:xfrm>
            <a:off x="4657200" y="1505198"/>
            <a:ext cx="927000" cy="600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3700">
                <a:solidFill>
                  <a:schemeClr val="accent2"/>
                </a:solidFill>
                <a:highlight>
                  <a:schemeClr val="accent3"/>
                </a:highlight>
                <a:latin typeface="Poppins Black"/>
                <a:ea typeface="Poppins Black"/>
                <a:cs typeface="Poppins Black"/>
                <a:sym typeface="Poppins Black"/>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48" name="Google Shape;148;p13"/>
          <p:cNvSpPr txBox="1"/>
          <p:nvPr>
            <p:ph hasCustomPrompt="1" idx="13" type="title"/>
          </p:nvPr>
        </p:nvSpPr>
        <p:spPr>
          <a:xfrm>
            <a:off x="952200" y="3128050"/>
            <a:ext cx="927000" cy="600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3700">
                <a:solidFill>
                  <a:schemeClr val="accent2"/>
                </a:solidFill>
                <a:highlight>
                  <a:schemeClr val="accent3"/>
                </a:highlight>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49" name="Google Shape;149;p13"/>
          <p:cNvSpPr txBox="1"/>
          <p:nvPr>
            <p:ph hasCustomPrompt="1" idx="14" type="title"/>
          </p:nvPr>
        </p:nvSpPr>
        <p:spPr>
          <a:xfrm>
            <a:off x="4657200" y="3128050"/>
            <a:ext cx="927000" cy="6009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3700">
                <a:solidFill>
                  <a:schemeClr val="accent2"/>
                </a:solidFill>
                <a:highlight>
                  <a:schemeClr val="accent3"/>
                </a:highlight>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50" name="Google Shape;150;p13"/>
          <p:cNvSpPr txBox="1"/>
          <p:nvPr>
            <p:ph idx="15"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51" name="Google Shape;151;p13"/>
          <p:cNvSpPr/>
          <p:nvPr/>
        </p:nvSpPr>
        <p:spPr>
          <a:xfrm>
            <a:off x="-961225" y="2424974"/>
            <a:ext cx="1871121" cy="1628844"/>
          </a:xfrm>
          <a:custGeom>
            <a:rect b="b" l="l" r="r" t="t"/>
            <a:pathLst>
              <a:path extrusionOk="0" h="21542" w="24747">
                <a:moveTo>
                  <a:pt x="21070" y="1"/>
                </a:moveTo>
                <a:cubicBezTo>
                  <a:pt x="20898" y="1"/>
                  <a:pt x="20726" y="18"/>
                  <a:pt x="20554" y="55"/>
                </a:cubicBezTo>
                <a:cubicBezTo>
                  <a:pt x="18769" y="465"/>
                  <a:pt x="17859" y="2553"/>
                  <a:pt x="16164" y="3249"/>
                </a:cubicBezTo>
                <a:cubicBezTo>
                  <a:pt x="15739" y="3427"/>
                  <a:pt x="15294" y="3504"/>
                  <a:pt x="14842" y="3504"/>
                </a:cubicBezTo>
                <a:cubicBezTo>
                  <a:pt x="13758" y="3504"/>
                  <a:pt x="12638" y="3064"/>
                  <a:pt x="11668" y="2535"/>
                </a:cubicBezTo>
                <a:cubicBezTo>
                  <a:pt x="10276" y="1785"/>
                  <a:pt x="8920" y="840"/>
                  <a:pt x="7350" y="679"/>
                </a:cubicBezTo>
                <a:cubicBezTo>
                  <a:pt x="7118" y="656"/>
                  <a:pt x="6894" y="644"/>
                  <a:pt x="6677" y="644"/>
                </a:cubicBezTo>
                <a:cubicBezTo>
                  <a:pt x="0" y="644"/>
                  <a:pt x="322" y="11522"/>
                  <a:pt x="2586" y="15738"/>
                </a:cubicBezTo>
                <a:cubicBezTo>
                  <a:pt x="4654" y="19610"/>
                  <a:pt x="8192" y="21541"/>
                  <a:pt x="11830" y="21541"/>
                </a:cubicBezTo>
                <a:cubicBezTo>
                  <a:pt x="14848" y="21541"/>
                  <a:pt x="17933" y="20212"/>
                  <a:pt x="20304" y="17558"/>
                </a:cubicBezTo>
                <a:cubicBezTo>
                  <a:pt x="23016" y="14525"/>
                  <a:pt x="24301" y="10439"/>
                  <a:pt x="24640" y="6407"/>
                </a:cubicBezTo>
                <a:cubicBezTo>
                  <a:pt x="24747" y="4944"/>
                  <a:pt x="24747" y="3409"/>
                  <a:pt x="24104" y="2089"/>
                </a:cubicBezTo>
                <a:cubicBezTo>
                  <a:pt x="23539" y="927"/>
                  <a:pt x="22326" y="1"/>
                  <a:pt x="21070"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 name="Google Shape;152;p13"/>
          <p:cNvGrpSpPr/>
          <p:nvPr/>
        </p:nvGrpSpPr>
        <p:grpSpPr>
          <a:xfrm>
            <a:off x="-192862" y="1796353"/>
            <a:ext cx="762868" cy="1198190"/>
            <a:chOff x="6542175" y="1458525"/>
            <a:chExt cx="456725" cy="717350"/>
          </a:xfrm>
        </p:grpSpPr>
        <p:sp>
          <p:nvSpPr>
            <p:cNvPr id="153" name="Google Shape;153;p13"/>
            <p:cNvSpPr/>
            <p:nvPr/>
          </p:nvSpPr>
          <p:spPr>
            <a:xfrm>
              <a:off x="6542175" y="1458525"/>
              <a:ext cx="455975" cy="455950"/>
            </a:xfrm>
            <a:custGeom>
              <a:rect b="b" l="l" r="r" t="t"/>
              <a:pathLst>
                <a:path extrusionOk="0" fill="none" h="18238" w="18239">
                  <a:moveTo>
                    <a:pt x="18238" y="9119"/>
                  </a:moveTo>
                  <a:cubicBezTo>
                    <a:pt x="18238" y="14165"/>
                    <a:pt x="14165" y="18238"/>
                    <a:pt x="9119" y="18238"/>
                  </a:cubicBezTo>
                  <a:cubicBezTo>
                    <a:pt x="4104" y="18238"/>
                    <a:pt x="1" y="14165"/>
                    <a:pt x="1" y="9119"/>
                  </a:cubicBezTo>
                  <a:cubicBezTo>
                    <a:pt x="1"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3"/>
            <p:cNvSpPr/>
            <p:nvPr/>
          </p:nvSpPr>
          <p:spPr>
            <a:xfrm>
              <a:off x="6542950" y="1588450"/>
              <a:ext cx="455950" cy="455975"/>
            </a:xfrm>
            <a:custGeom>
              <a:rect b="b" l="l" r="r" t="t"/>
              <a:pathLst>
                <a:path extrusionOk="0" fill="none" h="18239" w="18238">
                  <a:moveTo>
                    <a:pt x="18238" y="9120"/>
                  </a:moveTo>
                  <a:cubicBezTo>
                    <a:pt x="18238" y="14165"/>
                    <a:pt x="14165" y="18238"/>
                    <a:pt x="9119" y="18238"/>
                  </a:cubicBezTo>
                  <a:cubicBezTo>
                    <a:pt x="4104" y="18238"/>
                    <a:pt x="0" y="14165"/>
                    <a:pt x="0" y="9120"/>
                  </a:cubicBezTo>
                  <a:cubicBezTo>
                    <a:pt x="0" y="4104"/>
                    <a:pt x="4104" y="1"/>
                    <a:pt x="9119" y="1"/>
                  </a:cubicBezTo>
                  <a:cubicBezTo>
                    <a:pt x="14165" y="1"/>
                    <a:pt x="18238" y="4104"/>
                    <a:pt x="18238" y="912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a:off x="6542950" y="1719925"/>
              <a:ext cx="455950" cy="455950"/>
            </a:xfrm>
            <a:custGeom>
              <a:rect b="b" l="l" r="r" t="t"/>
              <a:pathLst>
                <a:path extrusionOk="0" fill="none" h="18238" w="18238">
                  <a:moveTo>
                    <a:pt x="18238" y="9119"/>
                  </a:moveTo>
                  <a:cubicBezTo>
                    <a:pt x="18238" y="14134"/>
                    <a:pt x="14165" y="18238"/>
                    <a:pt x="9119" y="18238"/>
                  </a:cubicBezTo>
                  <a:cubicBezTo>
                    <a:pt x="4104" y="18238"/>
                    <a:pt x="0" y="14134"/>
                    <a:pt x="0" y="9119"/>
                  </a:cubicBezTo>
                  <a:cubicBezTo>
                    <a:pt x="0"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 name="Google Shape;156;p13"/>
          <p:cNvSpPr/>
          <p:nvPr/>
        </p:nvSpPr>
        <p:spPr>
          <a:xfrm>
            <a:off x="4037400" y="464367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57" name="Shape 157"/>
        <p:cNvGrpSpPr/>
        <p:nvPr/>
      </p:nvGrpSpPr>
      <p:grpSpPr>
        <a:xfrm>
          <a:off x="0" y="0"/>
          <a:ext cx="0" cy="0"/>
          <a:chOff x="0" y="0"/>
          <a:chExt cx="0" cy="0"/>
        </a:xfrm>
      </p:grpSpPr>
      <p:sp>
        <p:nvSpPr>
          <p:cNvPr id="158" name="Google Shape;158;p14"/>
          <p:cNvSpPr txBox="1"/>
          <p:nvPr>
            <p:ph type="title"/>
          </p:nvPr>
        </p:nvSpPr>
        <p:spPr>
          <a:xfrm>
            <a:off x="2565438" y="3008961"/>
            <a:ext cx="4013100" cy="49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100">
                <a:solidFill>
                  <a:schemeClr val="accent5"/>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59" name="Google Shape;159;p14"/>
          <p:cNvSpPr txBox="1"/>
          <p:nvPr>
            <p:ph idx="1" type="subTitle"/>
          </p:nvPr>
        </p:nvSpPr>
        <p:spPr>
          <a:xfrm>
            <a:off x="1849638" y="1638350"/>
            <a:ext cx="5444700" cy="1400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5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160" name="Google Shape;160;p14"/>
          <p:cNvSpPr/>
          <p:nvPr/>
        </p:nvSpPr>
        <p:spPr>
          <a:xfrm>
            <a:off x="-666450" y="3313738"/>
            <a:ext cx="4372878" cy="2676981"/>
          </a:xfrm>
          <a:custGeom>
            <a:rect b="b" l="l" r="r" t="t"/>
            <a:pathLst>
              <a:path extrusionOk="0" h="83233" w="135962">
                <a:moveTo>
                  <a:pt x="9930" y="1"/>
                </a:moveTo>
                <a:cubicBezTo>
                  <a:pt x="6518" y="1"/>
                  <a:pt x="3532" y="1692"/>
                  <a:pt x="2088" y="6269"/>
                </a:cubicBezTo>
                <a:cubicBezTo>
                  <a:pt x="1054" y="9588"/>
                  <a:pt x="1874" y="13156"/>
                  <a:pt x="2517" y="16600"/>
                </a:cubicBezTo>
                <a:cubicBezTo>
                  <a:pt x="4586" y="27662"/>
                  <a:pt x="4586" y="39099"/>
                  <a:pt x="2570" y="50162"/>
                </a:cubicBezTo>
                <a:cubicBezTo>
                  <a:pt x="1500" y="55925"/>
                  <a:pt x="1" y="62295"/>
                  <a:pt x="2998" y="67309"/>
                </a:cubicBezTo>
                <a:cubicBezTo>
                  <a:pt x="6496" y="73161"/>
                  <a:pt x="14293" y="74321"/>
                  <a:pt x="21055" y="74874"/>
                </a:cubicBezTo>
                <a:cubicBezTo>
                  <a:pt x="53975" y="77604"/>
                  <a:pt x="86877" y="80316"/>
                  <a:pt x="119779" y="83046"/>
                </a:cubicBezTo>
                <a:cubicBezTo>
                  <a:pt x="120949" y="83138"/>
                  <a:pt x="122138" y="83233"/>
                  <a:pt x="123318" y="83233"/>
                </a:cubicBezTo>
                <a:cubicBezTo>
                  <a:pt x="124891" y="83233"/>
                  <a:pt x="126447" y="83064"/>
                  <a:pt x="127915" y="82493"/>
                </a:cubicBezTo>
                <a:cubicBezTo>
                  <a:pt x="131501" y="81083"/>
                  <a:pt x="133839" y="77461"/>
                  <a:pt x="134766" y="73732"/>
                </a:cubicBezTo>
                <a:cubicBezTo>
                  <a:pt x="135891" y="69075"/>
                  <a:pt x="135962" y="62705"/>
                  <a:pt x="134106" y="58209"/>
                </a:cubicBezTo>
                <a:cubicBezTo>
                  <a:pt x="133785" y="57335"/>
                  <a:pt x="133357" y="56532"/>
                  <a:pt x="132857" y="55747"/>
                </a:cubicBezTo>
                <a:cubicBezTo>
                  <a:pt x="128807" y="49163"/>
                  <a:pt x="120510" y="45523"/>
                  <a:pt x="113498" y="43257"/>
                </a:cubicBezTo>
                <a:cubicBezTo>
                  <a:pt x="107324" y="41241"/>
                  <a:pt x="100883" y="40224"/>
                  <a:pt x="94406" y="39813"/>
                </a:cubicBezTo>
                <a:cubicBezTo>
                  <a:pt x="93796" y="39777"/>
                  <a:pt x="93163" y="39762"/>
                  <a:pt x="92512" y="39762"/>
                </a:cubicBezTo>
                <a:cubicBezTo>
                  <a:pt x="89700" y="39762"/>
                  <a:pt x="86565" y="40037"/>
                  <a:pt x="83558" y="40037"/>
                </a:cubicBezTo>
                <a:cubicBezTo>
                  <a:pt x="81080" y="40037"/>
                  <a:pt x="78688" y="39850"/>
                  <a:pt x="76635" y="39171"/>
                </a:cubicBezTo>
                <a:cubicBezTo>
                  <a:pt x="74316" y="38386"/>
                  <a:pt x="72281" y="36191"/>
                  <a:pt x="72567" y="33747"/>
                </a:cubicBezTo>
                <a:cubicBezTo>
                  <a:pt x="72888" y="31320"/>
                  <a:pt x="75297" y="29714"/>
                  <a:pt x="77616" y="28911"/>
                </a:cubicBezTo>
                <a:cubicBezTo>
                  <a:pt x="79936" y="28126"/>
                  <a:pt x="82505" y="27769"/>
                  <a:pt x="84468" y="26288"/>
                </a:cubicBezTo>
                <a:cubicBezTo>
                  <a:pt x="86431" y="24807"/>
                  <a:pt x="87376" y="21578"/>
                  <a:pt x="85574" y="19919"/>
                </a:cubicBezTo>
                <a:cubicBezTo>
                  <a:pt x="84914" y="19321"/>
                  <a:pt x="84104" y="19085"/>
                  <a:pt x="83241" y="19085"/>
                </a:cubicBezTo>
                <a:cubicBezTo>
                  <a:pt x="81864" y="19085"/>
                  <a:pt x="80355" y="19685"/>
                  <a:pt x="79115" y="20365"/>
                </a:cubicBezTo>
                <a:cubicBezTo>
                  <a:pt x="77600" y="21202"/>
                  <a:pt x="75877" y="22119"/>
                  <a:pt x="74241" y="22119"/>
                </a:cubicBezTo>
                <a:cubicBezTo>
                  <a:pt x="73680" y="22119"/>
                  <a:pt x="73131" y="22011"/>
                  <a:pt x="72603" y="21756"/>
                </a:cubicBezTo>
                <a:cubicBezTo>
                  <a:pt x="70337" y="20668"/>
                  <a:pt x="70015" y="17599"/>
                  <a:pt x="70247" y="15101"/>
                </a:cubicBezTo>
                <a:cubicBezTo>
                  <a:pt x="70497" y="12603"/>
                  <a:pt x="70908" y="9802"/>
                  <a:pt x="69302" y="7875"/>
                </a:cubicBezTo>
                <a:cubicBezTo>
                  <a:pt x="68405" y="6799"/>
                  <a:pt x="67059" y="6323"/>
                  <a:pt x="65658" y="6323"/>
                </a:cubicBezTo>
                <a:cubicBezTo>
                  <a:pt x="64270" y="6323"/>
                  <a:pt x="62829" y="6790"/>
                  <a:pt x="61719" y="7607"/>
                </a:cubicBezTo>
                <a:cubicBezTo>
                  <a:pt x="59453" y="9267"/>
                  <a:pt x="58239" y="11943"/>
                  <a:pt x="57169" y="14512"/>
                </a:cubicBezTo>
                <a:cubicBezTo>
                  <a:pt x="56098" y="17064"/>
                  <a:pt x="55028" y="19776"/>
                  <a:pt x="52940" y="21667"/>
                </a:cubicBezTo>
                <a:cubicBezTo>
                  <a:pt x="51046" y="23400"/>
                  <a:pt x="48610" y="24142"/>
                  <a:pt x="46069" y="24142"/>
                </a:cubicBezTo>
                <a:cubicBezTo>
                  <a:pt x="42724" y="24142"/>
                  <a:pt x="39197" y="22855"/>
                  <a:pt x="36489" y="20846"/>
                </a:cubicBezTo>
                <a:cubicBezTo>
                  <a:pt x="31672" y="17278"/>
                  <a:pt x="28513" y="11996"/>
                  <a:pt x="24535" y="7536"/>
                </a:cubicBezTo>
                <a:cubicBezTo>
                  <a:pt x="21304" y="3918"/>
                  <a:pt x="15123" y="1"/>
                  <a:pt x="9930" y="1"/>
                </a:cubicBez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a:off x="7597200" y="3840875"/>
            <a:ext cx="1512350" cy="1535375"/>
          </a:xfrm>
          <a:custGeom>
            <a:rect b="b" l="l" r="r" t="t"/>
            <a:pathLst>
              <a:path extrusionOk="0" h="61415" w="60494">
                <a:moveTo>
                  <a:pt x="0" y="61415"/>
                </a:moveTo>
                <a:lnTo>
                  <a:pt x="39613" y="0"/>
                </a:lnTo>
                <a:lnTo>
                  <a:pt x="60494" y="19346"/>
                </a:lnTo>
              </a:path>
            </a:pathLst>
          </a:custGeom>
          <a:noFill/>
          <a:ln cap="flat" cmpd="sng" w="19050">
            <a:solidFill>
              <a:schemeClr val="accent5"/>
            </a:solidFill>
            <a:prstDash val="lgDash"/>
            <a:round/>
            <a:headEnd len="med" w="med" type="none"/>
            <a:tailEnd len="med" w="med" type="triangle"/>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6">
    <p:spTree>
      <p:nvGrpSpPr>
        <p:cNvPr id="162" name="Shape 162"/>
        <p:cNvGrpSpPr/>
        <p:nvPr/>
      </p:nvGrpSpPr>
      <p:grpSpPr>
        <a:xfrm>
          <a:off x="0" y="0"/>
          <a:ext cx="0" cy="0"/>
          <a:chOff x="0" y="0"/>
          <a:chExt cx="0" cy="0"/>
        </a:xfrm>
      </p:grpSpPr>
      <p:sp>
        <p:nvSpPr>
          <p:cNvPr id="163" name="Google Shape;163;p15"/>
          <p:cNvSpPr txBox="1"/>
          <p:nvPr>
            <p:ph type="title"/>
          </p:nvPr>
        </p:nvSpPr>
        <p:spPr>
          <a:xfrm>
            <a:off x="3631075" y="2191225"/>
            <a:ext cx="4799700" cy="1548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600"/>
              <a:buNone/>
              <a:defRPr sz="4500">
                <a:solidFill>
                  <a:schemeClr val="accent5"/>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64" name="Google Shape;164;p15"/>
          <p:cNvSpPr txBox="1"/>
          <p:nvPr>
            <p:ph idx="1" type="subTitle"/>
          </p:nvPr>
        </p:nvSpPr>
        <p:spPr>
          <a:xfrm>
            <a:off x="5245850" y="3596750"/>
            <a:ext cx="3184500" cy="68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7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5" name="Google Shape;165;p15"/>
          <p:cNvSpPr txBox="1"/>
          <p:nvPr>
            <p:ph hasCustomPrompt="1" idx="2" type="title"/>
          </p:nvPr>
        </p:nvSpPr>
        <p:spPr>
          <a:xfrm>
            <a:off x="6217250" y="857950"/>
            <a:ext cx="2213100" cy="1333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8900"/>
              <a:buNone/>
              <a:defRPr sz="8000">
                <a:solidFill>
                  <a:schemeClr val="accent2"/>
                </a:solidFill>
                <a:highlight>
                  <a:schemeClr val="accent3"/>
                </a:highlight>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166" name="Google Shape;166;p15"/>
          <p:cNvGrpSpPr/>
          <p:nvPr/>
        </p:nvGrpSpPr>
        <p:grpSpPr>
          <a:xfrm>
            <a:off x="-76200" y="4520788"/>
            <a:ext cx="3975025" cy="175550"/>
            <a:chOff x="0" y="488300"/>
            <a:chExt cx="3975025" cy="175550"/>
          </a:xfrm>
        </p:grpSpPr>
        <p:sp>
          <p:nvSpPr>
            <p:cNvPr id="167" name="Google Shape;167;p15"/>
            <p:cNvSpPr/>
            <p:nvPr/>
          </p:nvSpPr>
          <p:spPr>
            <a:xfrm>
              <a:off x="0" y="488300"/>
              <a:ext cx="433925" cy="175550"/>
            </a:xfrm>
            <a:custGeom>
              <a:rect b="b" l="l" r="r" t="t"/>
              <a:pathLst>
                <a:path extrusionOk="0" h="7022" w="17357">
                  <a:moveTo>
                    <a:pt x="0" y="0"/>
                  </a:moveTo>
                  <a:lnTo>
                    <a:pt x="0" y="7022"/>
                  </a:lnTo>
                  <a:lnTo>
                    <a:pt x="17356" y="7022"/>
                  </a:lnTo>
                  <a:lnTo>
                    <a:pt x="173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5"/>
            <p:cNvSpPr/>
            <p:nvPr/>
          </p:nvSpPr>
          <p:spPr>
            <a:xfrm>
              <a:off x="433900" y="488300"/>
              <a:ext cx="3541125" cy="175550"/>
            </a:xfrm>
            <a:custGeom>
              <a:rect b="b" l="l" r="r" t="t"/>
              <a:pathLst>
                <a:path extrusionOk="0" h="7022" w="141645">
                  <a:moveTo>
                    <a:pt x="0" y="0"/>
                  </a:moveTo>
                  <a:lnTo>
                    <a:pt x="0" y="7022"/>
                  </a:lnTo>
                  <a:lnTo>
                    <a:pt x="141644" y="7022"/>
                  </a:lnTo>
                  <a:lnTo>
                    <a:pt x="141644" y="0"/>
                  </a:ln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5"/>
          <p:cNvSpPr/>
          <p:nvPr/>
        </p:nvSpPr>
        <p:spPr>
          <a:xfrm rot="861424">
            <a:off x="-1799831" y="3221103"/>
            <a:ext cx="4372802" cy="2676935"/>
          </a:xfrm>
          <a:custGeom>
            <a:rect b="b" l="l" r="r" t="t"/>
            <a:pathLst>
              <a:path extrusionOk="0" h="83233" w="135962">
                <a:moveTo>
                  <a:pt x="9930" y="1"/>
                </a:moveTo>
                <a:cubicBezTo>
                  <a:pt x="6518" y="1"/>
                  <a:pt x="3532" y="1692"/>
                  <a:pt x="2088" y="6269"/>
                </a:cubicBezTo>
                <a:cubicBezTo>
                  <a:pt x="1054" y="9588"/>
                  <a:pt x="1874" y="13156"/>
                  <a:pt x="2517" y="16600"/>
                </a:cubicBezTo>
                <a:cubicBezTo>
                  <a:pt x="4586" y="27662"/>
                  <a:pt x="4586" y="39099"/>
                  <a:pt x="2570" y="50162"/>
                </a:cubicBezTo>
                <a:cubicBezTo>
                  <a:pt x="1500" y="55925"/>
                  <a:pt x="1" y="62295"/>
                  <a:pt x="2998" y="67309"/>
                </a:cubicBezTo>
                <a:cubicBezTo>
                  <a:pt x="6496" y="73161"/>
                  <a:pt x="14293" y="74321"/>
                  <a:pt x="21055" y="74874"/>
                </a:cubicBezTo>
                <a:cubicBezTo>
                  <a:pt x="53975" y="77604"/>
                  <a:pt x="86877" y="80316"/>
                  <a:pt x="119779" y="83046"/>
                </a:cubicBezTo>
                <a:cubicBezTo>
                  <a:pt x="120949" y="83138"/>
                  <a:pt x="122138" y="83233"/>
                  <a:pt x="123318" y="83233"/>
                </a:cubicBezTo>
                <a:cubicBezTo>
                  <a:pt x="124891" y="83233"/>
                  <a:pt x="126447" y="83064"/>
                  <a:pt x="127915" y="82493"/>
                </a:cubicBezTo>
                <a:cubicBezTo>
                  <a:pt x="131501" y="81083"/>
                  <a:pt x="133839" y="77461"/>
                  <a:pt x="134766" y="73732"/>
                </a:cubicBezTo>
                <a:cubicBezTo>
                  <a:pt x="135891" y="69075"/>
                  <a:pt x="135962" y="62705"/>
                  <a:pt x="134106" y="58209"/>
                </a:cubicBezTo>
                <a:cubicBezTo>
                  <a:pt x="133785" y="57335"/>
                  <a:pt x="133357" y="56532"/>
                  <a:pt x="132857" y="55747"/>
                </a:cubicBezTo>
                <a:cubicBezTo>
                  <a:pt x="128807" y="49163"/>
                  <a:pt x="120510" y="45523"/>
                  <a:pt x="113498" y="43257"/>
                </a:cubicBezTo>
                <a:cubicBezTo>
                  <a:pt x="107324" y="41241"/>
                  <a:pt x="100883" y="40224"/>
                  <a:pt x="94406" y="39813"/>
                </a:cubicBezTo>
                <a:cubicBezTo>
                  <a:pt x="93796" y="39777"/>
                  <a:pt x="93163" y="39762"/>
                  <a:pt x="92512" y="39762"/>
                </a:cubicBezTo>
                <a:cubicBezTo>
                  <a:pt x="89700" y="39762"/>
                  <a:pt x="86565" y="40037"/>
                  <a:pt x="83558" y="40037"/>
                </a:cubicBezTo>
                <a:cubicBezTo>
                  <a:pt x="81080" y="40037"/>
                  <a:pt x="78688" y="39850"/>
                  <a:pt x="76635" y="39171"/>
                </a:cubicBezTo>
                <a:cubicBezTo>
                  <a:pt x="74316" y="38386"/>
                  <a:pt x="72281" y="36191"/>
                  <a:pt x="72567" y="33747"/>
                </a:cubicBezTo>
                <a:cubicBezTo>
                  <a:pt x="72888" y="31320"/>
                  <a:pt x="75297" y="29714"/>
                  <a:pt x="77616" y="28911"/>
                </a:cubicBezTo>
                <a:cubicBezTo>
                  <a:pt x="79936" y="28126"/>
                  <a:pt x="82505" y="27769"/>
                  <a:pt x="84468" y="26288"/>
                </a:cubicBezTo>
                <a:cubicBezTo>
                  <a:pt x="86431" y="24807"/>
                  <a:pt x="87376" y="21578"/>
                  <a:pt x="85574" y="19919"/>
                </a:cubicBezTo>
                <a:cubicBezTo>
                  <a:pt x="84914" y="19321"/>
                  <a:pt x="84104" y="19085"/>
                  <a:pt x="83241" y="19085"/>
                </a:cubicBezTo>
                <a:cubicBezTo>
                  <a:pt x="81864" y="19085"/>
                  <a:pt x="80355" y="19685"/>
                  <a:pt x="79115" y="20365"/>
                </a:cubicBezTo>
                <a:cubicBezTo>
                  <a:pt x="77600" y="21202"/>
                  <a:pt x="75877" y="22119"/>
                  <a:pt x="74241" y="22119"/>
                </a:cubicBezTo>
                <a:cubicBezTo>
                  <a:pt x="73680" y="22119"/>
                  <a:pt x="73131" y="22011"/>
                  <a:pt x="72603" y="21756"/>
                </a:cubicBezTo>
                <a:cubicBezTo>
                  <a:pt x="70337" y="20668"/>
                  <a:pt x="70015" y="17599"/>
                  <a:pt x="70247" y="15101"/>
                </a:cubicBezTo>
                <a:cubicBezTo>
                  <a:pt x="70497" y="12603"/>
                  <a:pt x="70908" y="9802"/>
                  <a:pt x="69302" y="7875"/>
                </a:cubicBezTo>
                <a:cubicBezTo>
                  <a:pt x="68405" y="6799"/>
                  <a:pt x="67059" y="6323"/>
                  <a:pt x="65658" y="6323"/>
                </a:cubicBezTo>
                <a:cubicBezTo>
                  <a:pt x="64270" y="6323"/>
                  <a:pt x="62829" y="6790"/>
                  <a:pt x="61719" y="7607"/>
                </a:cubicBezTo>
                <a:cubicBezTo>
                  <a:pt x="59453" y="9267"/>
                  <a:pt x="58239" y="11943"/>
                  <a:pt x="57169" y="14512"/>
                </a:cubicBezTo>
                <a:cubicBezTo>
                  <a:pt x="56098" y="17064"/>
                  <a:pt x="55028" y="19776"/>
                  <a:pt x="52940" y="21667"/>
                </a:cubicBezTo>
                <a:cubicBezTo>
                  <a:pt x="51046" y="23400"/>
                  <a:pt x="48610" y="24142"/>
                  <a:pt x="46069" y="24142"/>
                </a:cubicBezTo>
                <a:cubicBezTo>
                  <a:pt x="42724" y="24142"/>
                  <a:pt x="39197" y="22855"/>
                  <a:pt x="36489" y="20846"/>
                </a:cubicBezTo>
                <a:cubicBezTo>
                  <a:pt x="31672" y="17278"/>
                  <a:pt x="28513" y="11996"/>
                  <a:pt x="24535" y="7536"/>
                </a:cubicBezTo>
                <a:cubicBezTo>
                  <a:pt x="21304" y="3918"/>
                  <a:pt x="15123" y="1"/>
                  <a:pt x="9930" y="1"/>
                </a:cubicBez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p:cNvSpPr/>
          <p:nvPr/>
        </p:nvSpPr>
        <p:spPr>
          <a:xfrm rot="3678116">
            <a:off x="7630507" y="-694387"/>
            <a:ext cx="1956518" cy="2114380"/>
          </a:xfrm>
          <a:custGeom>
            <a:rect b="b" l="l" r="r" t="t"/>
            <a:pathLst>
              <a:path extrusionOk="0" h="19689" w="18219">
                <a:moveTo>
                  <a:pt x="11601" y="1"/>
                </a:moveTo>
                <a:cubicBezTo>
                  <a:pt x="11571" y="1"/>
                  <a:pt x="11540" y="1"/>
                  <a:pt x="11509" y="1"/>
                </a:cubicBezTo>
                <a:cubicBezTo>
                  <a:pt x="6603" y="91"/>
                  <a:pt x="3855" y="4515"/>
                  <a:pt x="2535" y="8655"/>
                </a:cubicBezTo>
                <a:cubicBezTo>
                  <a:pt x="1821" y="10939"/>
                  <a:pt x="1" y="16309"/>
                  <a:pt x="1839" y="18468"/>
                </a:cubicBezTo>
                <a:cubicBezTo>
                  <a:pt x="2584" y="19337"/>
                  <a:pt x="3274" y="19689"/>
                  <a:pt x="3900" y="19689"/>
                </a:cubicBezTo>
                <a:cubicBezTo>
                  <a:pt x="5896" y="19689"/>
                  <a:pt x="7247" y="16117"/>
                  <a:pt x="7709" y="14365"/>
                </a:cubicBezTo>
                <a:cubicBezTo>
                  <a:pt x="8940" y="9708"/>
                  <a:pt x="11706" y="11403"/>
                  <a:pt x="15256" y="9601"/>
                </a:cubicBezTo>
                <a:cubicBezTo>
                  <a:pt x="17362" y="8530"/>
                  <a:pt x="18218" y="5622"/>
                  <a:pt x="17255" y="3463"/>
                </a:cubicBezTo>
                <a:cubicBezTo>
                  <a:pt x="16304" y="1332"/>
                  <a:pt x="13928" y="1"/>
                  <a:pt x="11601" y="1"/>
                </a:cubicBezTo>
                <a:close/>
              </a:path>
            </a:pathLst>
          </a:custGeom>
          <a:gradFill>
            <a:gsLst>
              <a:gs pos="0">
                <a:schemeClr val="accent5"/>
              </a:gs>
              <a:gs pos="65000">
                <a:schemeClr val="accent1"/>
              </a:gs>
              <a:gs pos="100000">
                <a:schemeClr val="accent2"/>
              </a:gs>
              <a:gs pos="100000">
                <a:srgbClr val="73737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 name="Google Shape;171;p15"/>
          <p:cNvGrpSpPr/>
          <p:nvPr/>
        </p:nvGrpSpPr>
        <p:grpSpPr>
          <a:xfrm rot="5400000">
            <a:off x="3567856" y="4149375"/>
            <a:ext cx="862648" cy="682968"/>
            <a:chOff x="550131" y="3442675"/>
            <a:chExt cx="862648" cy="682968"/>
          </a:xfrm>
        </p:grpSpPr>
        <p:sp>
          <p:nvSpPr>
            <p:cNvPr id="172" name="Google Shape;172;p15"/>
            <p:cNvSpPr/>
            <p:nvPr/>
          </p:nvSpPr>
          <p:spPr>
            <a:xfrm flipH="1" rot="10800000">
              <a:off x="55013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9" y="1733"/>
                    <a:pt x="1764" y="1369"/>
                    <a:pt x="1764" y="852"/>
                  </a:cubicBezTo>
                  <a:cubicBezTo>
                    <a:pt x="1764" y="36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flipH="1" rot="10800000">
              <a:off x="82056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8" y="1733"/>
                    <a:pt x="1764" y="1369"/>
                    <a:pt x="1764" y="852"/>
                  </a:cubicBezTo>
                  <a:cubicBezTo>
                    <a:pt x="1764" y="36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flipH="1" rot="10800000">
              <a:off x="1090086" y="4073350"/>
              <a:ext cx="52263" cy="52293"/>
            </a:xfrm>
            <a:custGeom>
              <a:rect b="b" l="l" r="r" t="t"/>
              <a:pathLst>
                <a:path extrusionOk="0" h="1734" w="1733">
                  <a:moveTo>
                    <a:pt x="882" y="1"/>
                  </a:moveTo>
                  <a:cubicBezTo>
                    <a:pt x="365" y="1"/>
                    <a:pt x="0" y="366"/>
                    <a:pt x="0" y="852"/>
                  </a:cubicBezTo>
                  <a:cubicBezTo>
                    <a:pt x="0" y="1369"/>
                    <a:pt x="365" y="1733"/>
                    <a:pt x="882" y="1733"/>
                  </a:cubicBezTo>
                  <a:cubicBezTo>
                    <a:pt x="1368" y="1733"/>
                    <a:pt x="1733" y="1369"/>
                    <a:pt x="1733" y="852"/>
                  </a:cubicBezTo>
                  <a:cubicBezTo>
                    <a:pt x="1733" y="36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5"/>
            <p:cNvSpPr/>
            <p:nvPr/>
          </p:nvSpPr>
          <p:spPr>
            <a:xfrm flipH="1" rot="10800000">
              <a:off x="1360486" y="4073350"/>
              <a:ext cx="52293" cy="52293"/>
            </a:xfrm>
            <a:custGeom>
              <a:rect b="b" l="l" r="r" t="t"/>
              <a:pathLst>
                <a:path extrusionOk="0" h="1734" w="1734">
                  <a:moveTo>
                    <a:pt x="882" y="1"/>
                  </a:moveTo>
                  <a:cubicBezTo>
                    <a:pt x="366" y="1"/>
                    <a:pt x="1" y="366"/>
                    <a:pt x="1" y="852"/>
                  </a:cubicBezTo>
                  <a:cubicBezTo>
                    <a:pt x="1" y="1369"/>
                    <a:pt x="366" y="1733"/>
                    <a:pt x="882" y="1733"/>
                  </a:cubicBezTo>
                  <a:cubicBezTo>
                    <a:pt x="1369" y="1733"/>
                    <a:pt x="1733" y="1369"/>
                    <a:pt x="1733" y="852"/>
                  </a:cubicBezTo>
                  <a:cubicBezTo>
                    <a:pt x="1733" y="36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5"/>
            <p:cNvSpPr/>
            <p:nvPr/>
          </p:nvSpPr>
          <p:spPr>
            <a:xfrm flipH="1" rot="10800000">
              <a:off x="55013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5"/>
            <p:cNvSpPr/>
            <p:nvPr/>
          </p:nvSpPr>
          <p:spPr>
            <a:xfrm flipH="1" rot="10800000">
              <a:off x="82056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5"/>
            <p:cNvSpPr/>
            <p:nvPr/>
          </p:nvSpPr>
          <p:spPr>
            <a:xfrm flipH="1" rot="10800000">
              <a:off x="1090086" y="3863446"/>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5"/>
            <p:cNvSpPr/>
            <p:nvPr/>
          </p:nvSpPr>
          <p:spPr>
            <a:xfrm flipH="1" rot="10800000">
              <a:off x="1360486" y="3863446"/>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
            <p:cNvSpPr/>
            <p:nvPr/>
          </p:nvSpPr>
          <p:spPr>
            <a:xfrm flipH="1" rot="10800000">
              <a:off x="55013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5"/>
            <p:cNvSpPr/>
            <p:nvPr/>
          </p:nvSpPr>
          <p:spPr>
            <a:xfrm flipH="1" rot="10800000">
              <a:off x="82056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5"/>
            <p:cNvSpPr/>
            <p:nvPr/>
          </p:nvSpPr>
          <p:spPr>
            <a:xfrm flipH="1" rot="10800000">
              <a:off x="1090086" y="3652608"/>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5"/>
            <p:cNvSpPr/>
            <p:nvPr/>
          </p:nvSpPr>
          <p:spPr>
            <a:xfrm flipH="1" rot="10800000">
              <a:off x="1360486" y="3652608"/>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5"/>
            <p:cNvSpPr/>
            <p:nvPr/>
          </p:nvSpPr>
          <p:spPr>
            <a:xfrm flipH="1" rot="10800000">
              <a:off x="55013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9" y="1763"/>
                    <a:pt x="1764" y="1368"/>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5"/>
            <p:cNvSpPr/>
            <p:nvPr/>
          </p:nvSpPr>
          <p:spPr>
            <a:xfrm flipH="1" rot="10800000">
              <a:off x="82056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8" y="1763"/>
                    <a:pt x="1764" y="1368"/>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5"/>
            <p:cNvSpPr/>
            <p:nvPr/>
          </p:nvSpPr>
          <p:spPr>
            <a:xfrm flipH="1" rot="10800000">
              <a:off x="1090086" y="3442675"/>
              <a:ext cx="52263" cy="53198"/>
            </a:xfrm>
            <a:custGeom>
              <a:rect b="b" l="l" r="r" t="t"/>
              <a:pathLst>
                <a:path extrusionOk="0" h="1764" w="1733">
                  <a:moveTo>
                    <a:pt x="882" y="1"/>
                  </a:moveTo>
                  <a:cubicBezTo>
                    <a:pt x="365" y="1"/>
                    <a:pt x="0" y="396"/>
                    <a:pt x="0" y="882"/>
                  </a:cubicBezTo>
                  <a:cubicBezTo>
                    <a:pt x="0" y="1368"/>
                    <a:pt x="365" y="1763"/>
                    <a:pt x="882" y="1763"/>
                  </a:cubicBezTo>
                  <a:cubicBezTo>
                    <a:pt x="1368" y="1763"/>
                    <a:pt x="1733" y="1368"/>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5"/>
            <p:cNvSpPr/>
            <p:nvPr/>
          </p:nvSpPr>
          <p:spPr>
            <a:xfrm flipH="1" rot="10800000">
              <a:off x="1360486" y="3442675"/>
              <a:ext cx="52293" cy="53198"/>
            </a:xfrm>
            <a:custGeom>
              <a:rect b="b" l="l" r="r" t="t"/>
              <a:pathLst>
                <a:path extrusionOk="0" h="1764" w="1734">
                  <a:moveTo>
                    <a:pt x="882" y="1"/>
                  </a:moveTo>
                  <a:cubicBezTo>
                    <a:pt x="366" y="1"/>
                    <a:pt x="1" y="396"/>
                    <a:pt x="1" y="882"/>
                  </a:cubicBezTo>
                  <a:cubicBezTo>
                    <a:pt x="1" y="1368"/>
                    <a:pt x="366" y="1763"/>
                    <a:pt x="882" y="1763"/>
                  </a:cubicBezTo>
                  <a:cubicBezTo>
                    <a:pt x="1369" y="1763"/>
                    <a:pt x="1733" y="1368"/>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9">
    <p:spTree>
      <p:nvGrpSpPr>
        <p:cNvPr id="188" name="Shape 188"/>
        <p:cNvGrpSpPr/>
        <p:nvPr/>
      </p:nvGrpSpPr>
      <p:grpSpPr>
        <a:xfrm>
          <a:off x="0" y="0"/>
          <a:ext cx="0" cy="0"/>
          <a:chOff x="0" y="0"/>
          <a:chExt cx="0" cy="0"/>
        </a:xfrm>
      </p:grpSpPr>
      <p:sp>
        <p:nvSpPr>
          <p:cNvPr id="189" name="Google Shape;189;p16"/>
          <p:cNvSpPr txBox="1"/>
          <p:nvPr>
            <p:ph type="title"/>
          </p:nvPr>
        </p:nvSpPr>
        <p:spPr>
          <a:xfrm>
            <a:off x="2172150" y="2191225"/>
            <a:ext cx="4799700" cy="154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0" name="Google Shape;190;p16"/>
          <p:cNvSpPr txBox="1"/>
          <p:nvPr>
            <p:ph idx="1" type="subTitle"/>
          </p:nvPr>
        </p:nvSpPr>
        <p:spPr>
          <a:xfrm>
            <a:off x="2979750" y="3596750"/>
            <a:ext cx="3184500" cy="688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7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1" name="Google Shape;191;p16"/>
          <p:cNvSpPr txBox="1"/>
          <p:nvPr>
            <p:ph hasCustomPrompt="1" idx="2" type="title"/>
          </p:nvPr>
        </p:nvSpPr>
        <p:spPr>
          <a:xfrm>
            <a:off x="3465450" y="857950"/>
            <a:ext cx="2213100" cy="133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8900"/>
              <a:buNone/>
              <a:defRPr sz="8000">
                <a:solidFill>
                  <a:schemeClr val="accent2"/>
                </a:solidFill>
                <a:highlight>
                  <a:schemeClr val="accent3"/>
                </a:highlight>
              </a:defRPr>
            </a:lvl1pPr>
            <a:lvl2pPr lvl="1" rtl="0" algn="ctr">
              <a:spcBef>
                <a:spcPts val="0"/>
              </a:spcBef>
              <a:spcAft>
                <a:spcPts val="0"/>
              </a:spcAft>
              <a:buSzPts val="8900"/>
              <a:buNone/>
              <a:defRPr sz="8900"/>
            </a:lvl2pPr>
            <a:lvl3pPr lvl="2" rtl="0" algn="ctr">
              <a:spcBef>
                <a:spcPts val="0"/>
              </a:spcBef>
              <a:spcAft>
                <a:spcPts val="0"/>
              </a:spcAft>
              <a:buSzPts val="8900"/>
              <a:buNone/>
              <a:defRPr sz="8900"/>
            </a:lvl3pPr>
            <a:lvl4pPr lvl="3" rtl="0" algn="ctr">
              <a:spcBef>
                <a:spcPts val="0"/>
              </a:spcBef>
              <a:spcAft>
                <a:spcPts val="0"/>
              </a:spcAft>
              <a:buSzPts val="8900"/>
              <a:buNone/>
              <a:defRPr sz="8900"/>
            </a:lvl4pPr>
            <a:lvl5pPr lvl="4" rtl="0" algn="ctr">
              <a:spcBef>
                <a:spcPts val="0"/>
              </a:spcBef>
              <a:spcAft>
                <a:spcPts val="0"/>
              </a:spcAft>
              <a:buSzPts val="8900"/>
              <a:buNone/>
              <a:defRPr sz="8900"/>
            </a:lvl5pPr>
            <a:lvl6pPr lvl="5" rtl="0" algn="ctr">
              <a:spcBef>
                <a:spcPts val="0"/>
              </a:spcBef>
              <a:spcAft>
                <a:spcPts val="0"/>
              </a:spcAft>
              <a:buSzPts val="8900"/>
              <a:buNone/>
              <a:defRPr sz="8900"/>
            </a:lvl6pPr>
            <a:lvl7pPr lvl="6" rtl="0" algn="ctr">
              <a:spcBef>
                <a:spcPts val="0"/>
              </a:spcBef>
              <a:spcAft>
                <a:spcPts val="0"/>
              </a:spcAft>
              <a:buSzPts val="8900"/>
              <a:buNone/>
              <a:defRPr sz="8900"/>
            </a:lvl7pPr>
            <a:lvl8pPr lvl="7" rtl="0" algn="ctr">
              <a:spcBef>
                <a:spcPts val="0"/>
              </a:spcBef>
              <a:spcAft>
                <a:spcPts val="0"/>
              </a:spcAft>
              <a:buSzPts val="8900"/>
              <a:buNone/>
              <a:defRPr sz="8900"/>
            </a:lvl8pPr>
            <a:lvl9pPr lvl="8" rtl="0" algn="ctr">
              <a:spcBef>
                <a:spcPts val="0"/>
              </a:spcBef>
              <a:spcAft>
                <a:spcPts val="0"/>
              </a:spcAft>
              <a:buSzPts val="8900"/>
              <a:buNone/>
              <a:defRPr sz="8900"/>
            </a:lvl9pPr>
          </a:lstStyle>
          <a:p>
            <a:r>
              <a:t>xx%</a:t>
            </a:r>
          </a:p>
        </p:txBody>
      </p:sp>
      <p:sp>
        <p:nvSpPr>
          <p:cNvPr id="192" name="Google Shape;192;p16"/>
          <p:cNvSpPr/>
          <p:nvPr/>
        </p:nvSpPr>
        <p:spPr>
          <a:xfrm>
            <a:off x="-657500" y="2120125"/>
            <a:ext cx="2052053" cy="1560414"/>
          </a:xfrm>
          <a:custGeom>
            <a:rect b="b" l="l" r="r" t="t"/>
            <a:pathLst>
              <a:path extrusionOk="0" h="40026" w="52637">
                <a:moveTo>
                  <a:pt x="25532" y="1"/>
                </a:moveTo>
                <a:cubicBezTo>
                  <a:pt x="24077" y="1"/>
                  <a:pt x="22524" y="763"/>
                  <a:pt x="21643" y="1974"/>
                </a:cubicBezTo>
                <a:cubicBezTo>
                  <a:pt x="20234" y="3919"/>
                  <a:pt x="20216" y="6578"/>
                  <a:pt x="20662" y="8969"/>
                </a:cubicBezTo>
                <a:cubicBezTo>
                  <a:pt x="21108" y="11360"/>
                  <a:pt x="21965" y="13679"/>
                  <a:pt x="22107" y="16106"/>
                </a:cubicBezTo>
                <a:cubicBezTo>
                  <a:pt x="22446" y="21958"/>
                  <a:pt x="17557" y="28328"/>
                  <a:pt x="11669" y="29291"/>
                </a:cubicBezTo>
                <a:cubicBezTo>
                  <a:pt x="9974" y="29559"/>
                  <a:pt x="8226" y="29416"/>
                  <a:pt x="6513" y="29595"/>
                </a:cubicBezTo>
                <a:cubicBezTo>
                  <a:pt x="2998" y="29987"/>
                  <a:pt x="0" y="32717"/>
                  <a:pt x="2695" y="36179"/>
                </a:cubicBezTo>
                <a:cubicBezTo>
                  <a:pt x="3587" y="37303"/>
                  <a:pt x="4871" y="38052"/>
                  <a:pt x="6174" y="38641"/>
                </a:cubicBezTo>
                <a:cubicBezTo>
                  <a:pt x="8342" y="39579"/>
                  <a:pt x="10683" y="40025"/>
                  <a:pt x="13030" y="40025"/>
                </a:cubicBezTo>
                <a:cubicBezTo>
                  <a:pt x="18853" y="40025"/>
                  <a:pt x="24715" y="37279"/>
                  <a:pt x="28085" y="32485"/>
                </a:cubicBezTo>
                <a:cubicBezTo>
                  <a:pt x="29601" y="30344"/>
                  <a:pt x="30654" y="27846"/>
                  <a:pt x="32278" y="25759"/>
                </a:cubicBezTo>
                <a:cubicBezTo>
                  <a:pt x="35222" y="22012"/>
                  <a:pt x="39736" y="19942"/>
                  <a:pt x="43768" y="17426"/>
                </a:cubicBezTo>
                <a:cubicBezTo>
                  <a:pt x="47819" y="14910"/>
                  <a:pt x="51798" y="11360"/>
                  <a:pt x="52368" y="6631"/>
                </a:cubicBezTo>
                <a:cubicBezTo>
                  <a:pt x="52636" y="4526"/>
                  <a:pt x="51869" y="1992"/>
                  <a:pt x="49835" y="1368"/>
                </a:cubicBezTo>
                <a:cubicBezTo>
                  <a:pt x="49536" y="1275"/>
                  <a:pt x="49231" y="1232"/>
                  <a:pt x="48925" y="1232"/>
                </a:cubicBezTo>
                <a:cubicBezTo>
                  <a:pt x="47881" y="1232"/>
                  <a:pt x="46835" y="1730"/>
                  <a:pt x="46034" y="2420"/>
                </a:cubicBezTo>
                <a:cubicBezTo>
                  <a:pt x="45017" y="3330"/>
                  <a:pt x="44304" y="4526"/>
                  <a:pt x="43590" y="5686"/>
                </a:cubicBezTo>
                <a:cubicBezTo>
                  <a:pt x="42002" y="8255"/>
                  <a:pt x="40146" y="10824"/>
                  <a:pt x="37398" y="12020"/>
                </a:cubicBezTo>
                <a:cubicBezTo>
                  <a:pt x="36556" y="12397"/>
                  <a:pt x="35607" y="12586"/>
                  <a:pt x="34662" y="12586"/>
                </a:cubicBezTo>
                <a:cubicBezTo>
                  <a:pt x="32564" y="12586"/>
                  <a:pt x="30486" y="11654"/>
                  <a:pt x="29637" y="9772"/>
                </a:cubicBezTo>
                <a:cubicBezTo>
                  <a:pt x="28388" y="6988"/>
                  <a:pt x="30083" y="3152"/>
                  <a:pt x="27942" y="957"/>
                </a:cubicBezTo>
                <a:cubicBezTo>
                  <a:pt x="27300" y="295"/>
                  <a:pt x="26435" y="1"/>
                  <a:pt x="25532"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 name="Google Shape;193;p16"/>
          <p:cNvGrpSpPr/>
          <p:nvPr/>
        </p:nvGrpSpPr>
        <p:grpSpPr>
          <a:xfrm rot="10800000">
            <a:off x="127213" y="-1104950"/>
            <a:ext cx="3338225" cy="1781975"/>
            <a:chOff x="6533063" y="4177825"/>
            <a:chExt cx="3338225" cy="1781975"/>
          </a:xfrm>
        </p:grpSpPr>
        <p:sp>
          <p:nvSpPr>
            <p:cNvPr id="194" name="Google Shape;194;p16"/>
            <p:cNvSpPr/>
            <p:nvPr/>
          </p:nvSpPr>
          <p:spPr>
            <a:xfrm rot="5400000">
              <a:off x="7311188" y="3399700"/>
              <a:ext cx="1781975" cy="3338225"/>
            </a:xfrm>
            <a:custGeom>
              <a:rect b="b" l="l" r="r" t="t"/>
              <a:pathLst>
                <a:path extrusionOk="0" fill="none" h="133529" w="71279">
                  <a:moveTo>
                    <a:pt x="10700" y="133529"/>
                  </a:moveTo>
                  <a:cubicBezTo>
                    <a:pt x="4773" y="131705"/>
                    <a:pt x="1" y="126173"/>
                    <a:pt x="1" y="121127"/>
                  </a:cubicBezTo>
                  <a:cubicBezTo>
                    <a:pt x="1" y="116051"/>
                    <a:pt x="4773" y="113437"/>
                    <a:pt x="10700" y="115231"/>
                  </a:cubicBezTo>
                  <a:lnTo>
                    <a:pt x="60549" y="130246"/>
                  </a:lnTo>
                  <a:cubicBezTo>
                    <a:pt x="66476" y="132070"/>
                    <a:pt x="71279" y="129395"/>
                    <a:pt x="71279" y="124349"/>
                  </a:cubicBezTo>
                  <a:cubicBezTo>
                    <a:pt x="71279" y="119304"/>
                    <a:pt x="66476" y="113741"/>
                    <a:pt x="60549" y="111918"/>
                  </a:cubicBezTo>
                  <a:lnTo>
                    <a:pt x="10700" y="96720"/>
                  </a:lnTo>
                  <a:cubicBezTo>
                    <a:pt x="4773" y="94896"/>
                    <a:pt x="1" y="89364"/>
                    <a:pt x="1" y="84288"/>
                  </a:cubicBezTo>
                  <a:cubicBezTo>
                    <a:pt x="1" y="79242"/>
                    <a:pt x="4773" y="76628"/>
                    <a:pt x="10700" y="78422"/>
                  </a:cubicBezTo>
                  <a:lnTo>
                    <a:pt x="60549" y="93407"/>
                  </a:lnTo>
                  <a:cubicBezTo>
                    <a:pt x="66476" y="95230"/>
                    <a:pt x="71279" y="92586"/>
                    <a:pt x="71279" y="87540"/>
                  </a:cubicBezTo>
                  <a:cubicBezTo>
                    <a:pt x="71279" y="82464"/>
                    <a:pt x="66476" y="76932"/>
                    <a:pt x="60549" y="75108"/>
                  </a:cubicBezTo>
                  <a:lnTo>
                    <a:pt x="10700" y="59911"/>
                  </a:lnTo>
                  <a:cubicBezTo>
                    <a:pt x="4773" y="58087"/>
                    <a:pt x="1" y="52525"/>
                    <a:pt x="1" y="47479"/>
                  </a:cubicBezTo>
                  <a:cubicBezTo>
                    <a:pt x="1" y="42433"/>
                    <a:pt x="4773" y="39819"/>
                    <a:pt x="10700" y="41582"/>
                  </a:cubicBezTo>
                  <a:lnTo>
                    <a:pt x="60549" y="56598"/>
                  </a:lnTo>
                  <a:cubicBezTo>
                    <a:pt x="66476" y="58421"/>
                    <a:pt x="71279" y="55777"/>
                    <a:pt x="71279" y="50701"/>
                  </a:cubicBezTo>
                  <a:cubicBezTo>
                    <a:pt x="71279" y="45655"/>
                    <a:pt x="66476" y="40123"/>
                    <a:pt x="60549" y="38299"/>
                  </a:cubicBezTo>
                  <a:lnTo>
                    <a:pt x="10700" y="23102"/>
                  </a:lnTo>
                  <a:cubicBezTo>
                    <a:pt x="4773" y="21278"/>
                    <a:pt x="1" y="15716"/>
                    <a:pt x="1" y="10670"/>
                  </a:cubicBezTo>
                  <a:cubicBezTo>
                    <a:pt x="1" y="5624"/>
                    <a:pt x="4773" y="2980"/>
                    <a:pt x="10700" y="4773"/>
                  </a:cubicBezTo>
                  <a:lnTo>
                    <a:pt x="60549" y="19789"/>
                  </a:lnTo>
                  <a:cubicBezTo>
                    <a:pt x="66476" y="21612"/>
                    <a:pt x="71279" y="18937"/>
                    <a:pt x="71279" y="13892"/>
                  </a:cubicBezTo>
                  <a:cubicBezTo>
                    <a:pt x="71279" y="8846"/>
                    <a:pt x="67662" y="4469"/>
                    <a:pt x="60549" y="1460"/>
                  </a:cubicBezTo>
                  <a:lnTo>
                    <a:pt x="56537" y="1"/>
                  </a:lnTo>
                </a:path>
              </a:pathLst>
            </a:custGeom>
            <a:noFill/>
            <a:ln cap="flat" cmpd="sng" w="949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6"/>
            <p:cNvSpPr/>
            <p:nvPr/>
          </p:nvSpPr>
          <p:spPr>
            <a:xfrm>
              <a:off x="7248900" y="4291425"/>
              <a:ext cx="393300" cy="393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16"/>
          <p:cNvSpPr/>
          <p:nvPr/>
        </p:nvSpPr>
        <p:spPr>
          <a:xfrm>
            <a:off x="6898000" y="4285538"/>
            <a:ext cx="1475757" cy="918735"/>
          </a:xfrm>
          <a:custGeom>
            <a:rect b="b" l="l" r="r" t="t"/>
            <a:pathLst>
              <a:path extrusionOk="0" h="29880" w="47996">
                <a:moveTo>
                  <a:pt x="24104" y="0"/>
                </a:moveTo>
                <a:cubicBezTo>
                  <a:pt x="21126" y="0"/>
                  <a:pt x="18299" y="517"/>
                  <a:pt x="15563" y="1520"/>
                </a:cubicBezTo>
                <a:cubicBezTo>
                  <a:pt x="12858" y="2554"/>
                  <a:pt x="10274" y="4165"/>
                  <a:pt x="7873" y="6323"/>
                </a:cubicBezTo>
                <a:cubicBezTo>
                  <a:pt x="5472" y="8481"/>
                  <a:pt x="3587" y="11520"/>
                  <a:pt x="2128" y="15411"/>
                </a:cubicBezTo>
                <a:cubicBezTo>
                  <a:pt x="730" y="19302"/>
                  <a:pt x="1" y="23831"/>
                  <a:pt x="1" y="28998"/>
                </a:cubicBezTo>
                <a:lnTo>
                  <a:pt x="1" y="29879"/>
                </a:lnTo>
                <a:lnTo>
                  <a:pt x="18147" y="29879"/>
                </a:lnTo>
                <a:lnTo>
                  <a:pt x="18147" y="28998"/>
                </a:lnTo>
                <a:cubicBezTo>
                  <a:pt x="18147" y="24439"/>
                  <a:pt x="18694" y="21065"/>
                  <a:pt x="19879" y="18907"/>
                </a:cubicBezTo>
                <a:cubicBezTo>
                  <a:pt x="21065" y="16748"/>
                  <a:pt x="22433" y="15624"/>
                  <a:pt x="23983" y="15624"/>
                </a:cubicBezTo>
                <a:cubicBezTo>
                  <a:pt x="25685" y="15624"/>
                  <a:pt x="27144" y="16779"/>
                  <a:pt x="28238" y="18998"/>
                </a:cubicBezTo>
                <a:cubicBezTo>
                  <a:pt x="29393" y="21247"/>
                  <a:pt x="29940" y="24560"/>
                  <a:pt x="29940" y="28937"/>
                </a:cubicBezTo>
                <a:lnTo>
                  <a:pt x="29940" y="29879"/>
                </a:lnTo>
                <a:lnTo>
                  <a:pt x="47995" y="29879"/>
                </a:lnTo>
                <a:lnTo>
                  <a:pt x="47995" y="28816"/>
                </a:lnTo>
                <a:cubicBezTo>
                  <a:pt x="47995" y="19393"/>
                  <a:pt x="45746" y="12250"/>
                  <a:pt x="41278" y="7356"/>
                </a:cubicBezTo>
                <a:cubicBezTo>
                  <a:pt x="36779" y="2432"/>
                  <a:pt x="31065" y="0"/>
                  <a:pt x="24104" y="0"/>
                </a:cubicBezTo>
                <a:close/>
              </a:path>
            </a:pathLst>
          </a:custGeom>
          <a:gradFill>
            <a:gsLst>
              <a:gs pos="0">
                <a:schemeClr val="lt2"/>
              </a:gs>
              <a:gs pos="50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 name="Google Shape;197;p16"/>
          <p:cNvGrpSpPr/>
          <p:nvPr/>
        </p:nvGrpSpPr>
        <p:grpSpPr>
          <a:xfrm>
            <a:off x="6063675" y="4555375"/>
            <a:ext cx="596525" cy="106400"/>
            <a:chOff x="3877250" y="2196375"/>
            <a:chExt cx="596525" cy="106400"/>
          </a:xfrm>
        </p:grpSpPr>
        <p:sp>
          <p:nvSpPr>
            <p:cNvPr id="198" name="Google Shape;198;p16"/>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6"/>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6"/>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0">
    <p:spTree>
      <p:nvGrpSpPr>
        <p:cNvPr id="201" name="Shape 201"/>
        <p:cNvGrpSpPr/>
        <p:nvPr/>
      </p:nvGrpSpPr>
      <p:grpSpPr>
        <a:xfrm>
          <a:off x="0" y="0"/>
          <a:ext cx="0" cy="0"/>
          <a:chOff x="0" y="0"/>
          <a:chExt cx="0" cy="0"/>
        </a:xfrm>
      </p:grpSpPr>
      <p:sp>
        <p:nvSpPr>
          <p:cNvPr id="202" name="Google Shape;202;p17"/>
          <p:cNvSpPr txBox="1"/>
          <p:nvPr>
            <p:ph type="title"/>
          </p:nvPr>
        </p:nvSpPr>
        <p:spPr>
          <a:xfrm>
            <a:off x="3147600" y="1608038"/>
            <a:ext cx="4799700" cy="1548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5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3" name="Google Shape;203;p17"/>
          <p:cNvSpPr txBox="1"/>
          <p:nvPr>
            <p:ph idx="1" type="subTitle"/>
          </p:nvPr>
        </p:nvSpPr>
        <p:spPr>
          <a:xfrm>
            <a:off x="3147600" y="3013563"/>
            <a:ext cx="3184500" cy="6888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7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04" name="Google Shape;204;p17"/>
          <p:cNvSpPr txBox="1"/>
          <p:nvPr>
            <p:ph hasCustomPrompt="1" idx="2" type="title"/>
          </p:nvPr>
        </p:nvSpPr>
        <p:spPr>
          <a:xfrm>
            <a:off x="1196675" y="1709338"/>
            <a:ext cx="2016300" cy="133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8900"/>
              <a:buNone/>
              <a:defRPr sz="8000">
                <a:solidFill>
                  <a:schemeClr val="accent2"/>
                </a:solidFill>
                <a:highlight>
                  <a:schemeClr val="accent3"/>
                </a:highlight>
              </a:defRPr>
            </a:lvl1pPr>
            <a:lvl2pPr lvl="1" rtl="0" algn="ctr">
              <a:spcBef>
                <a:spcPts val="0"/>
              </a:spcBef>
              <a:spcAft>
                <a:spcPts val="0"/>
              </a:spcAft>
              <a:buSzPts val="8900"/>
              <a:buNone/>
              <a:defRPr sz="8900"/>
            </a:lvl2pPr>
            <a:lvl3pPr lvl="2" rtl="0" algn="ctr">
              <a:spcBef>
                <a:spcPts val="0"/>
              </a:spcBef>
              <a:spcAft>
                <a:spcPts val="0"/>
              </a:spcAft>
              <a:buSzPts val="8900"/>
              <a:buNone/>
              <a:defRPr sz="8900"/>
            </a:lvl3pPr>
            <a:lvl4pPr lvl="3" rtl="0" algn="ctr">
              <a:spcBef>
                <a:spcPts val="0"/>
              </a:spcBef>
              <a:spcAft>
                <a:spcPts val="0"/>
              </a:spcAft>
              <a:buSzPts val="8900"/>
              <a:buNone/>
              <a:defRPr sz="8900"/>
            </a:lvl4pPr>
            <a:lvl5pPr lvl="4" rtl="0" algn="ctr">
              <a:spcBef>
                <a:spcPts val="0"/>
              </a:spcBef>
              <a:spcAft>
                <a:spcPts val="0"/>
              </a:spcAft>
              <a:buSzPts val="8900"/>
              <a:buNone/>
              <a:defRPr sz="8900"/>
            </a:lvl5pPr>
            <a:lvl6pPr lvl="5" rtl="0" algn="ctr">
              <a:spcBef>
                <a:spcPts val="0"/>
              </a:spcBef>
              <a:spcAft>
                <a:spcPts val="0"/>
              </a:spcAft>
              <a:buSzPts val="8900"/>
              <a:buNone/>
              <a:defRPr sz="8900"/>
            </a:lvl6pPr>
            <a:lvl7pPr lvl="6" rtl="0" algn="ctr">
              <a:spcBef>
                <a:spcPts val="0"/>
              </a:spcBef>
              <a:spcAft>
                <a:spcPts val="0"/>
              </a:spcAft>
              <a:buSzPts val="8900"/>
              <a:buNone/>
              <a:defRPr sz="8900"/>
            </a:lvl7pPr>
            <a:lvl8pPr lvl="7" rtl="0" algn="ctr">
              <a:spcBef>
                <a:spcPts val="0"/>
              </a:spcBef>
              <a:spcAft>
                <a:spcPts val="0"/>
              </a:spcAft>
              <a:buSzPts val="8900"/>
              <a:buNone/>
              <a:defRPr sz="8900"/>
            </a:lvl8pPr>
            <a:lvl9pPr lvl="8" rtl="0" algn="ctr">
              <a:spcBef>
                <a:spcPts val="0"/>
              </a:spcBef>
              <a:spcAft>
                <a:spcPts val="0"/>
              </a:spcAft>
              <a:buSzPts val="8900"/>
              <a:buNone/>
              <a:defRPr sz="8900"/>
            </a:lvl9pPr>
          </a:lstStyle>
          <a:p>
            <a:r>
              <a:t>xx%</a:t>
            </a:r>
          </a:p>
        </p:txBody>
      </p:sp>
      <p:sp>
        <p:nvSpPr>
          <p:cNvPr id="205" name="Google Shape;205;p17"/>
          <p:cNvSpPr/>
          <p:nvPr/>
        </p:nvSpPr>
        <p:spPr>
          <a:xfrm flipH="1" rot="10800000">
            <a:off x="5878025" y="3494100"/>
            <a:ext cx="3666900" cy="2621939"/>
          </a:xfrm>
          <a:custGeom>
            <a:rect b="b" l="l" r="r" t="t"/>
            <a:pathLst>
              <a:path extrusionOk="0" h="76980" w="107660">
                <a:moveTo>
                  <a:pt x="40558" y="0"/>
                </a:moveTo>
                <a:cubicBezTo>
                  <a:pt x="36686" y="0"/>
                  <a:pt x="32891" y="1396"/>
                  <a:pt x="29848" y="3944"/>
                </a:cubicBezTo>
                <a:cubicBezTo>
                  <a:pt x="26744" y="6549"/>
                  <a:pt x="24513" y="10457"/>
                  <a:pt x="23728" y="14346"/>
                </a:cubicBezTo>
                <a:cubicBezTo>
                  <a:pt x="22979" y="18111"/>
                  <a:pt x="22372" y="20734"/>
                  <a:pt x="17983" y="22197"/>
                </a:cubicBezTo>
                <a:cubicBezTo>
                  <a:pt x="14539" y="23321"/>
                  <a:pt x="10792" y="23107"/>
                  <a:pt x="7295" y="23946"/>
                </a:cubicBezTo>
                <a:cubicBezTo>
                  <a:pt x="3780" y="24802"/>
                  <a:pt x="176" y="27318"/>
                  <a:pt x="87" y="30851"/>
                </a:cubicBezTo>
                <a:cubicBezTo>
                  <a:pt x="0" y="34793"/>
                  <a:pt x="4505" y="37479"/>
                  <a:pt x="8583" y="37479"/>
                </a:cubicBezTo>
                <a:cubicBezTo>
                  <a:pt x="8713" y="37479"/>
                  <a:pt x="8843" y="37476"/>
                  <a:pt x="8972" y="37470"/>
                </a:cubicBezTo>
                <a:cubicBezTo>
                  <a:pt x="11220" y="37399"/>
                  <a:pt x="13379" y="36774"/>
                  <a:pt x="15503" y="36025"/>
                </a:cubicBezTo>
                <a:cubicBezTo>
                  <a:pt x="17340" y="35383"/>
                  <a:pt x="19125" y="34633"/>
                  <a:pt x="20963" y="34098"/>
                </a:cubicBezTo>
                <a:cubicBezTo>
                  <a:pt x="22536" y="33635"/>
                  <a:pt x="24252" y="33342"/>
                  <a:pt x="25928" y="33342"/>
                </a:cubicBezTo>
                <a:cubicBezTo>
                  <a:pt x="28510" y="33342"/>
                  <a:pt x="30993" y="34036"/>
                  <a:pt x="32703" y="35864"/>
                </a:cubicBezTo>
                <a:cubicBezTo>
                  <a:pt x="36164" y="39611"/>
                  <a:pt x="34398" y="45482"/>
                  <a:pt x="35290" y="50460"/>
                </a:cubicBezTo>
                <a:cubicBezTo>
                  <a:pt x="36057" y="54813"/>
                  <a:pt x="39251" y="58721"/>
                  <a:pt x="43426" y="60469"/>
                </a:cubicBezTo>
                <a:cubicBezTo>
                  <a:pt x="45104" y="61162"/>
                  <a:pt x="46922" y="61503"/>
                  <a:pt x="48742" y="61503"/>
                </a:cubicBezTo>
                <a:cubicBezTo>
                  <a:pt x="51469" y="61503"/>
                  <a:pt x="54200" y="60737"/>
                  <a:pt x="56469" y="59238"/>
                </a:cubicBezTo>
                <a:cubicBezTo>
                  <a:pt x="58682" y="57793"/>
                  <a:pt x="60395" y="55759"/>
                  <a:pt x="62429" y="54117"/>
                </a:cubicBezTo>
                <a:cubicBezTo>
                  <a:pt x="64212" y="52663"/>
                  <a:pt x="66419" y="51456"/>
                  <a:pt x="68691" y="51456"/>
                </a:cubicBezTo>
                <a:cubicBezTo>
                  <a:pt x="69012" y="51456"/>
                  <a:pt x="69333" y="51480"/>
                  <a:pt x="69655" y="51530"/>
                </a:cubicBezTo>
                <a:cubicBezTo>
                  <a:pt x="72599" y="51976"/>
                  <a:pt x="74812" y="54528"/>
                  <a:pt x="75704" y="57293"/>
                </a:cubicBezTo>
                <a:cubicBezTo>
                  <a:pt x="77381" y="62557"/>
                  <a:pt x="75472" y="70533"/>
                  <a:pt x="78773" y="75190"/>
                </a:cubicBezTo>
                <a:cubicBezTo>
                  <a:pt x="79497" y="76231"/>
                  <a:pt x="80746" y="76979"/>
                  <a:pt x="81989" y="76979"/>
                </a:cubicBezTo>
                <a:cubicBezTo>
                  <a:pt x="82214" y="76979"/>
                  <a:pt x="82440" y="76955"/>
                  <a:pt x="82662" y="76902"/>
                </a:cubicBezTo>
                <a:cubicBezTo>
                  <a:pt x="84821" y="76367"/>
                  <a:pt x="85606" y="73780"/>
                  <a:pt x="85821" y="71621"/>
                </a:cubicBezTo>
                <a:cubicBezTo>
                  <a:pt x="86392" y="65947"/>
                  <a:pt x="85642" y="60166"/>
                  <a:pt x="83733" y="54795"/>
                </a:cubicBezTo>
                <a:cubicBezTo>
                  <a:pt x="82627" y="51744"/>
                  <a:pt x="81485" y="47658"/>
                  <a:pt x="84215" y="45856"/>
                </a:cubicBezTo>
                <a:cubicBezTo>
                  <a:pt x="84848" y="45440"/>
                  <a:pt x="85558" y="45262"/>
                  <a:pt x="86290" y="45262"/>
                </a:cubicBezTo>
                <a:cubicBezTo>
                  <a:pt x="87908" y="45262"/>
                  <a:pt x="89635" y="46131"/>
                  <a:pt x="90888" y="47212"/>
                </a:cubicBezTo>
                <a:cubicBezTo>
                  <a:pt x="92726" y="48818"/>
                  <a:pt x="94171" y="50906"/>
                  <a:pt x="96383" y="51923"/>
                </a:cubicBezTo>
                <a:cubicBezTo>
                  <a:pt x="97259" y="52334"/>
                  <a:pt x="98221" y="52530"/>
                  <a:pt x="99185" y="52530"/>
                </a:cubicBezTo>
                <a:cubicBezTo>
                  <a:pt x="101068" y="52530"/>
                  <a:pt x="102960" y="51781"/>
                  <a:pt x="104234" y="50424"/>
                </a:cubicBezTo>
                <a:cubicBezTo>
                  <a:pt x="107660" y="46784"/>
                  <a:pt x="105055" y="39165"/>
                  <a:pt x="104448" y="34812"/>
                </a:cubicBezTo>
                <a:cubicBezTo>
                  <a:pt x="103574" y="28460"/>
                  <a:pt x="102664" y="22108"/>
                  <a:pt x="101736" y="15738"/>
                </a:cubicBezTo>
                <a:cubicBezTo>
                  <a:pt x="101201" y="12223"/>
                  <a:pt x="100523" y="8422"/>
                  <a:pt x="97900" y="5960"/>
                </a:cubicBezTo>
                <a:cubicBezTo>
                  <a:pt x="94813" y="3052"/>
                  <a:pt x="90067" y="2891"/>
                  <a:pt x="85803" y="2891"/>
                </a:cubicBezTo>
                <a:cubicBezTo>
                  <a:pt x="79145" y="2910"/>
                  <a:pt x="71764" y="3602"/>
                  <a:pt x="64522" y="3602"/>
                </a:cubicBezTo>
                <a:cubicBezTo>
                  <a:pt x="58062" y="3602"/>
                  <a:pt x="51713" y="3051"/>
                  <a:pt x="46085" y="982"/>
                </a:cubicBezTo>
                <a:cubicBezTo>
                  <a:pt x="44274" y="319"/>
                  <a:pt x="42407" y="0"/>
                  <a:pt x="40558" y="0"/>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7"/>
          <p:cNvSpPr/>
          <p:nvPr/>
        </p:nvSpPr>
        <p:spPr>
          <a:xfrm flipH="1" rot="10800000">
            <a:off x="-148950" y="1065278"/>
            <a:ext cx="1257600" cy="1257600"/>
          </a:xfrm>
          <a:prstGeom prst="ellipse">
            <a:avLst/>
          </a:pr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 name="Google Shape;207;p17"/>
          <p:cNvGrpSpPr/>
          <p:nvPr/>
        </p:nvGrpSpPr>
        <p:grpSpPr>
          <a:xfrm>
            <a:off x="629375" y="4288825"/>
            <a:ext cx="2332150" cy="487100"/>
            <a:chOff x="-314650" y="1157850"/>
            <a:chExt cx="2332150" cy="487100"/>
          </a:xfrm>
        </p:grpSpPr>
        <p:sp>
          <p:nvSpPr>
            <p:cNvPr id="208" name="Google Shape;208;p17"/>
            <p:cNvSpPr/>
            <p:nvPr/>
          </p:nvSpPr>
          <p:spPr>
            <a:xfrm>
              <a:off x="-314650" y="1157850"/>
              <a:ext cx="2332150" cy="280425"/>
            </a:xfrm>
            <a:custGeom>
              <a:rect b="b" l="l" r="r" t="t"/>
              <a:pathLst>
                <a:path extrusionOk="0" fill="none" h="11217" w="93286">
                  <a:moveTo>
                    <a:pt x="93285" y="11216"/>
                  </a:moveTo>
                  <a:lnTo>
                    <a:pt x="79881" y="3161"/>
                  </a:lnTo>
                  <a:cubicBezTo>
                    <a:pt x="76659" y="1216"/>
                    <a:pt x="72616" y="1216"/>
                    <a:pt x="69425" y="3161"/>
                  </a:cubicBezTo>
                  <a:lnTo>
                    <a:pt x="61218" y="8055"/>
                  </a:lnTo>
                  <a:cubicBezTo>
                    <a:pt x="57996" y="10000"/>
                    <a:pt x="53953" y="10000"/>
                    <a:pt x="50762" y="8055"/>
                  </a:cubicBezTo>
                  <a:lnTo>
                    <a:pt x="42525" y="3161"/>
                  </a:lnTo>
                  <a:cubicBezTo>
                    <a:pt x="39303" y="1216"/>
                    <a:pt x="35260" y="1216"/>
                    <a:pt x="32068" y="3161"/>
                  </a:cubicBezTo>
                  <a:lnTo>
                    <a:pt x="23862" y="8055"/>
                  </a:lnTo>
                  <a:cubicBezTo>
                    <a:pt x="20640" y="10000"/>
                    <a:pt x="16597" y="10000"/>
                    <a:pt x="13436" y="8055"/>
                  </a:cubicBezTo>
                  <a:lnTo>
                    <a:pt x="1" y="0"/>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7"/>
            <p:cNvSpPr/>
            <p:nvPr/>
          </p:nvSpPr>
          <p:spPr>
            <a:xfrm>
              <a:off x="-314650" y="1261175"/>
              <a:ext cx="2332150" cy="280425"/>
            </a:xfrm>
            <a:custGeom>
              <a:rect b="b" l="l" r="r" t="t"/>
              <a:pathLst>
                <a:path extrusionOk="0" fill="none" h="11217" w="93286">
                  <a:moveTo>
                    <a:pt x="93285" y="11217"/>
                  </a:moveTo>
                  <a:lnTo>
                    <a:pt x="79881" y="3162"/>
                  </a:lnTo>
                  <a:cubicBezTo>
                    <a:pt x="76659" y="1217"/>
                    <a:pt x="72616" y="1217"/>
                    <a:pt x="69425" y="3162"/>
                  </a:cubicBezTo>
                  <a:lnTo>
                    <a:pt x="61218" y="8056"/>
                  </a:lnTo>
                  <a:cubicBezTo>
                    <a:pt x="57996" y="10001"/>
                    <a:pt x="53953" y="10001"/>
                    <a:pt x="50762" y="8056"/>
                  </a:cubicBezTo>
                  <a:lnTo>
                    <a:pt x="42525" y="3162"/>
                  </a:lnTo>
                  <a:cubicBezTo>
                    <a:pt x="39303" y="1217"/>
                    <a:pt x="35260" y="1217"/>
                    <a:pt x="32068" y="3162"/>
                  </a:cubicBezTo>
                  <a:lnTo>
                    <a:pt x="23862" y="8056"/>
                  </a:lnTo>
                  <a:cubicBezTo>
                    <a:pt x="20640" y="10001"/>
                    <a:pt x="16597" y="10001"/>
                    <a:pt x="13436" y="8056"/>
                  </a:cubicBezTo>
                  <a:lnTo>
                    <a:pt x="1" y="1"/>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7"/>
            <p:cNvSpPr/>
            <p:nvPr/>
          </p:nvSpPr>
          <p:spPr>
            <a:xfrm>
              <a:off x="-314650" y="1364525"/>
              <a:ext cx="2332150" cy="280425"/>
            </a:xfrm>
            <a:custGeom>
              <a:rect b="b" l="l" r="r" t="t"/>
              <a:pathLst>
                <a:path extrusionOk="0" fill="none" h="11217" w="93286">
                  <a:moveTo>
                    <a:pt x="93285" y="11217"/>
                  </a:moveTo>
                  <a:lnTo>
                    <a:pt x="79881" y="3162"/>
                  </a:lnTo>
                  <a:cubicBezTo>
                    <a:pt x="76659" y="1217"/>
                    <a:pt x="72616" y="1217"/>
                    <a:pt x="69425" y="3162"/>
                  </a:cubicBezTo>
                  <a:lnTo>
                    <a:pt x="61218" y="8056"/>
                  </a:lnTo>
                  <a:cubicBezTo>
                    <a:pt x="57996" y="10001"/>
                    <a:pt x="53953" y="10001"/>
                    <a:pt x="50762" y="8056"/>
                  </a:cubicBezTo>
                  <a:lnTo>
                    <a:pt x="42525" y="3162"/>
                  </a:lnTo>
                  <a:cubicBezTo>
                    <a:pt x="39303" y="1217"/>
                    <a:pt x="35260" y="1217"/>
                    <a:pt x="32068" y="3162"/>
                  </a:cubicBezTo>
                  <a:lnTo>
                    <a:pt x="23862" y="8056"/>
                  </a:lnTo>
                  <a:cubicBezTo>
                    <a:pt x="20640" y="10001"/>
                    <a:pt x="16597" y="10001"/>
                    <a:pt x="13436" y="8056"/>
                  </a:cubicBezTo>
                  <a:lnTo>
                    <a:pt x="1" y="1"/>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7"/>
            <p:cNvSpPr/>
            <p:nvPr/>
          </p:nvSpPr>
          <p:spPr>
            <a:xfrm>
              <a:off x="333500" y="1232500"/>
              <a:ext cx="107100" cy="107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7"/>
            <p:cNvSpPr/>
            <p:nvPr/>
          </p:nvSpPr>
          <p:spPr>
            <a:xfrm>
              <a:off x="1420550" y="1378925"/>
              <a:ext cx="107100" cy="107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 name="Google Shape;213;p17"/>
          <p:cNvSpPr/>
          <p:nvPr/>
        </p:nvSpPr>
        <p:spPr>
          <a:xfrm>
            <a:off x="-1010575" y="2009875"/>
            <a:ext cx="2052053" cy="1560414"/>
          </a:xfrm>
          <a:custGeom>
            <a:rect b="b" l="l" r="r" t="t"/>
            <a:pathLst>
              <a:path extrusionOk="0" h="40026" w="52637">
                <a:moveTo>
                  <a:pt x="25532" y="1"/>
                </a:moveTo>
                <a:cubicBezTo>
                  <a:pt x="24077" y="1"/>
                  <a:pt x="22524" y="763"/>
                  <a:pt x="21643" y="1974"/>
                </a:cubicBezTo>
                <a:cubicBezTo>
                  <a:pt x="20234" y="3919"/>
                  <a:pt x="20216" y="6578"/>
                  <a:pt x="20662" y="8969"/>
                </a:cubicBezTo>
                <a:cubicBezTo>
                  <a:pt x="21108" y="11360"/>
                  <a:pt x="21965" y="13679"/>
                  <a:pt x="22107" y="16106"/>
                </a:cubicBezTo>
                <a:cubicBezTo>
                  <a:pt x="22446" y="21958"/>
                  <a:pt x="17557" y="28328"/>
                  <a:pt x="11669" y="29291"/>
                </a:cubicBezTo>
                <a:cubicBezTo>
                  <a:pt x="9974" y="29559"/>
                  <a:pt x="8226" y="29416"/>
                  <a:pt x="6513" y="29595"/>
                </a:cubicBezTo>
                <a:cubicBezTo>
                  <a:pt x="2998" y="29987"/>
                  <a:pt x="0" y="32717"/>
                  <a:pt x="2695" y="36179"/>
                </a:cubicBezTo>
                <a:cubicBezTo>
                  <a:pt x="3587" y="37303"/>
                  <a:pt x="4871" y="38052"/>
                  <a:pt x="6174" y="38641"/>
                </a:cubicBezTo>
                <a:cubicBezTo>
                  <a:pt x="8342" y="39579"/>
                  <a:pt x="10683" y="40025"/>
                  <a:pt x="13030" y="40025"/>
                </a:cubicBezTo>
                <a:cubicBezTo>
                  <a:pt x="18853" y="40025"/>
                  <a:pt x="24715" y="37279"/>
                  <a:pt x="28085" y="32485"/>
                </a:cubicBezTo>
                <a:cubicBezTo>
                  <a:pt x="29601" y="30344"/>
                  <a:pt x="30654" y="27846"/>
                  <a:pt x="32278" y="25759"/>
                </a:cubicBezTo>
                <a:cubicBezTo>
                  <a:pt x="35222" y="22012"/>
                  <a:pt x="39736" y="19942"/>
                  <a:pt x="43768" y="17426"/>
                </a:cubicBezTo>
                <a:cubicBezTo>
                  <a:pt x="47819" y="14910"/>
                  <a:pt x="51798" y="11360"/>
                  <a:pt x="52368" y="6631"/>
                </a:cubicBezTo>
                <a:cubicBezTo>
                  <a:pt x="52636" y="4526"/>
                  <a:pt x="51869" y="1992"/>
                  <a:pt x="49835" y="1368"/>
                </a:cubicBezTo>
                <a:cubicBezTo>
                  <a:pt x="49536" y="1275"/>
                  <a:pt x="49231" y="1232"/>
                  <a:pt x="48925" y="1232"/>
                </a:cubicBezTo>
                <a:cubicBezTo>
                  <a:pt x="47881" y="1232"/>
                  <a:pt x="46835" y="1730"/>
                  <a:pt x="46034" y="2420"/>
                </a:cubicBezTo>
                <a:cubicBezTo>
                  <a:pt x="45017" y="3330"/>
                  <a:pt x="44304" y="4526"/>
                  <a:pt x="43590" y="5686"/>
                </a:cubicBezTo>
                <a:cubicBezTo>
                  <a:pt x="42002" y="8255"/>
                  <a:pt x="40146" y="10824"/>
                  <a:pt x="37398" y="12020"/>
                </a:cubicBezTo>
                <a:cubicBezTo>
                  <a:pt x="36556" y="12397"/>
                  <a:pt x="35607" y="12586"/>
                  <a:pt x="34662" y="12586"/>
                </a:cubicBezTo>
                <a:cubicBezTo>
                  <a:pt x="32564" y="12586"/>
                  <a:pt x="30486" y="11654"/>
                  <a:pt x="29637" y="9772"/>
                </a:cubicBezTo>
                <a:cubicBezTo>
                  <a:pt x="28388" y="6988"/>
                  <a:pt x="30083" y="3152"/>
                  <a:pt x="27942" y="957"/>
                </a:cubicBezTo>
                <a:cubicBezTo>
                  <a:pt x="27300" y="295"/>
                  <a:pt x="26435" y="1"/>
                  <a:pt x="25532"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15">
    <p:spTree>
      <p:nvGrpSpPr>
        <p:cNvPr id="214" name="Shape 214"/>
        <p:cNvGrpSpPr/>
        <p:nvPr/>
      </p:nvGrpSpPr>
      <p:grpSpPr>
        <a:xfrm>
          <a:off x="0" y="0"/>
          <a:ext cx="0" cy="0"/>
          <a:chOff x="0" y="0"/>
          <a:chExt cx="0" cy="0"/>
        </a:xfrm>
      </p:grpSpPr>
      <p:sp>
        <p:nvSpPr>
          <p:cNvPr id="215" name="Google Shape;215;p18"/>
          <p:cNvSpPr txBox="1"/>
          <p:nvPr>
            <p:ph idx="1" type="subTitle"/>
          </p:nvPr>
        </p:nvSpPr>
        <p:spPr>
          <a:xfrm>
            <a:off x="2328000" y="1449699"/>
            <a:ext cx="4488000" cy="45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1500"/>
              <a:buNone/>
              <a:defRPr sz="1700"/>
            </a:lvl1pPr>
            <a:lvl2pPr lvl="1" rtl="0" algn="r">
              <a:spcBef>
                <a:spcPts val="0"/>
              </a:spcBef>
              <a:spcAft>
                <a:spcPts val="0"/>
              </a:spcAft>
              <a:buClr>
                <a:schemeClr val="dk2"/>
              </a:buClr>
              <a:buSzPts val="1500"/>
              <a:buNone/>
              <a:defRPr sz="1500">
                <a:solidFill>
                  <a:schemeClr val="dk2"/>
                </a:solidFill>
              </a:defRPr>
            </a:lvl2pPr>
            <a:lvl3pPr lvl="2" rtl="0" algn="r">
              <a:spcBef>
                <a:spcPts val="0"/>
              </a:spcBef>
              <a:spcAft>
                <a:spcPts val="0"/>
              </a:spcAft>
              <a:buClr>
                <a:schemeClr val="dk2"/>
              </a:buClr>
              <a:buSzPts val="1500"/>
              <a:buNone/>
              <a:defRPr sz="1500">
                <a:solidFill>
                  <a:schemeClr val="dk2"/>
                </a:solidFill>
              </a:defRPr>
            </a:lvl3pPr>
            <a:lvl4pPr lvl="3" rtl="0" algn="r">
              <a:spcBef>
                <a:spcPts val="0"/>
              </a:spcBef>
              <a:spcAft>
                <a:spcPts val="0"/>
              </a:spcAft>
              <a:buClr>
                <a:schemeClr val="dk2"/>
              </a:buClr>
              <a:buSzPts val="1500"/>
              <a:buNone/>
              <a:defRPr sz="1500">
                <a:solidFill>
                  <a:schemeClr val="dk2"/>
                </a:solidFill>
              </a:defRPr>
            </a:lvl4pPr>
            <a:lvl5pPr lvl="4" rtl="0" algn="r">
              <a:spcBef>
                <a:spcPts val="0"/>
              </a:spcBef>
              <a:spcAft>
                <a:spcPts val="0"/>
              </a:spcAft>
              <a:buClr>
                <a:schemeClr val="dk2"/>
              </a:buClr>
              <a:buSzPts val="1500"/>
              <a:buNone/>
              <a:defRPr sz="1500">
                <a:solidFill>
                  <a:schemeClr val="dk2"/>
                </a:solidFill>
              </a:defRPr>
            </a:lvl5pPr>
            <a:lvl6pPr lvl="5" rtl="0" algn="r">
              <a:spcBef>
                <a:spcPts val="0"/>
              </a:spcBef>
              <a:spcAft>
                <a:spcPts val="0"/>
              </a:spcAft>
              <a:buClr>
                <a:schemeClr val="dk2"/>
              </a:buClr>
              <a:buSzPts val="1500"/>
              <a:buNone/>
              <a:defRPr sz="1500">
                <a:solidFill>
                  <a:schemeClr val="dk2"/>
                </a:solidFill>
              </a:defRPr>
            </a:lvl6pPr>
            <a:lvl7pPr lvl="6" rtl="0" algn="r">
              <a:spcBef>
                <a:spcPts val="0"/>
              </a:spcBef>
              <a:spcAft>
                <a:spcPts val="0"/>
              </a:spcAft>
              <a:buClr>
                <a:schemeClr val="dk2"/>
              </a:buClr>
              <a:buSzPts val="1500"/>
              <a:buNone/>
              <a:defRPr sz="1500">
                <a:solidFill>
                  <a:schemeClr val="dk2"/>
                </a:solidFill>
              </a:defRPr>
            </a:lvl7pPr>
            <a:lvl8pPr lvl="7" rtl="0" algn="r">
              <a:spcBef>
                <a:spcPts val="0"/>
              </a:spcBef>
              <a:spcAft>
                <a:spcPts val="0"/>
              </a:spcAft>
              <a:buClr>
                <a:schemeClr val="dk2"/>
              </a:buClr>
              <a:buSzPts val="1500"/>
              <a:buNone/>
              <a:defRPr sz="1500">
                <a:solidFill>
                  <a:schemeClr val="dk2"/>
                </a:solidFill>
              </a:defRPr>
            </a:lvl8pPr>
            <a:lvl9pPr lvl="8" rtl="0" algn="r">
              <a:spcBef>
                <a:spcPts val="0"/>
              </a:spcBef>
              <a:spcAft>
                <a:spcPts val="0"/>
              </a:spcAft>
              <a:buClr>
                <a:schemeClr val="dk2"/>
              </a:buClr>
              <a:buSzPts val="1500"/>
              <a:buNone/>
              <a:defRPr sz="1500">
                <a:solidFill>
                  <a:schemeClr val="dk2"/>
                </a:solidFill>
              </a:defRPr>
            </a:lvl9pPr>
          </a:lstStyle>
          <a:p/>
        </p:txBody>
      </p:sp>
      <p:sp>
        <p:nvSpPr>
          <p:cNvPr id="216" name="Google Shape;216;p18"/>
          <p:cNvSpPr txBox="1"/>
          <p:nvPr>
            <p:ph hasCustomPrompt="1" type="title"/>
          </p:nvPr>
        </p:nvSpPr>
        <p:spPr>
          <a:xfrm>
            <a:off x="2328000" y="666561"/>
            <a:ext cx="4488000" cy="717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1800"/>
              <a:buNone/>
              <a:defRPr sz="4600">
                <a:solidFill>
                  <a:schemeClr val="accent2"/>
                </a:solidFill>
                <a:highlight>
                  <a:schemeClr val="accent3"/>
                </a:highlight>
              </a:defRPr>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a:r>
              <a:t>xx%</a:t>
            </a:r>
          </a:p>
        </p:txBody>
      </p:sp>
      <p:sp>
        <p:nvSpPr>
          <p:cNvPr id="217" name="Google Shape;217;p18"/>
          <p:cNvSpPr txBox="1"/>
          <p:nvPr>
            <p:ph idx="2" type="subTitle"/>
          </p:nvPr>
        </p:nvSpPr>
        <p:spPr>
          <a:xfrm>
            <a:off x="2328000" y="2735624"/>
            <a:ext cx="4488000" cy="45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1500"/>
              <a:buNone/>
              <a:defRPr sz="1700"/>
            </a:lvl1pPr>
            <a:lvl2pPr lvl="1" rtl="0" algn="r">
              <a:spcBef>
                <a:spcPts val="0"/>
              </a:spcBef>
              <a:spcAft>
                <a:spcPts val="0"/>
              </a:spcAft>
              <a:buClr>
                <a:schemeClr val="dk2"/>
              </a:buClr>
              <a:buSzPts val="1500"/>
              <a:buNone/>
              <a:defRPr sz="1500">
                <a:solidFill>
                  <a:schemeClr val="dk2"/>
                </a:solidFill>
              </a:defRPr>
            </a:lvl2pPr>
            <a:lvl3pPr lvl="2" rtl="0" algn="r">
              <a:spcBef>
                <a:spcPts val="0"/>
              </a:spcBef>
              <a:spcAft>
                <a:spcPts val="0"/>
              </a:spcAft>
              <a:buClr>
                <a:schemeClr val="dk2"/>
              </a:buClr>
              <a:buSzPts val="1500"/>
              <a:buNone/>
              <a:defRPr sz="1500">
                <a:solidFill>
                  <a:schemeClr val="dk2"/>
                </a:solidFill>
              </a:defRPr>
            </a:lvl3pPr>
            <a:lvl4pPr lvl="3" rtl="0" algn="r">
              <a:spcBef>
                <a:spcPts val="0"/>
              </a:spcBef>
              <a:spcAft>
                <a:spcPts val="0"/>
              </a:spcAft>
              <a:buClr>
                <a:schemeClr val="dk2"/>
              </a:buClr>
              <a:buSzPts val="1500"/>
              <a:buNone/>
              <a:defRPr sz="1500">
                <a:solidFill>
                  <a:schemeClr val="dk2"/>
                </a:solidFill>
              </a:defRPr>
            </a:lvl4pPr>
            <a:lvl5pPr lvl="4" rtl="0" algn="r">
              <a:spcBef>
                <a:spcPts val="0"/>
              </a:spcBef>
              <a:spcAft>
                <a:spcPts val="0"/>
              </a:spcAft>
              <a:buClr>
                <a:schemeClr val="dk2"/>
              </a:buClr>
              <a:buSzPts val="1500"/>
              <a:buNone/>
              <a:defRPr sz="1500">
                <a:solidFill>
                  <a:schemeClr val="dk2"/>
                </a:solidFill>
              </a:defRPr>
            </a:lvl5pPr>
            <a:lvl6pPr lvl="5" rtl="0" algn="r">
              <a:spcBef>
                <a:spcPts val="0"/>
              </a:spcBef>
              <a:spcAft>
                <a:spcPts val="0"/>
              </a:spcAft>
              <a:buClr>
                <a:schemeClr val="dk2"/>
              </a:buClr>
              <a:buSzPts val="1500"/>
              <a:buNone/>
              <a:defRPr sz="1500">
                <a:solidFill>
                  <a:schemeClr val="dk2"/>
                </a:solidFill>
              </a:defRPr>
            </a:lvl6pPr>
            <a:lvl7pPr lvl="6" rtl="0" algn="r">
              <a:spcBef>
                <a:spcPts val="0"/>
              </a:spcBef>
              <a:spcAft>
                <a:spcPts val="0"/>
              </a:spcAft>
              <a:buClr>
                <a:schemeClr val="dk2"/>
              </a:buClr>
              <a:buSzPts val="1500"/>
              <a:buNone/>
              <a:defRPr sz="1500">
                <a:solidFill>
                  <a:schemeClr val="dk2"/>
                </a:solidFill>
              </a:defRPr>
            </a:lvl7pPr>
            <a:lvl8pPr lvl="7" rtl="0" algn="r">
              <a:spcBef>
                <a:spcPts val="0"/>
              </a:spcBef>
              <a:spcAft>
                <a:spcPts val="0"/>
              </a:spcAft>
              <a:buClr>
                <a:schemeClr val="dk2"/>
              </a:buClr>
              <a:buSzPts val="1500"/>
              <a:buNone/>
              <a:defRPr sz="1500">
                <a:solidFill>
                  <a:schemeClr val="dk2"/>
                </a:solidFill>
              </a:defRPr>
            </a:lvl8pPr>
            <a:lvl9pPr lvl="8" rtl="0" algn="r">
              <a:spcBef>
                <a:spcPts val="0"/>
              </a:spcBef>
              <a:spcAft>
                <a:spcPts val="0"/>
              </a:spcAft>
              <a:buClr>
                <a:schemeClr val="dk2"/>
              </a:buClr>
              <a:buSzPts val="1500"/>
              <a:buNone/>
              <a:defRPr sz="1500">
                <a:solidFill>
                  <a:schemeClr val="dk2"/>
                </a:solidFill>
              </a:defRPr>
            </a:lvl9pPr>
          </a:lstStyle>
          <a:p/>
        </p:txBody>
      </p:sp>
      <p:sp>
        <p:nvSpPr>
          <p:cNvPr id="218" name="Google Shape;218;p18"/>
          <p:cNvSpPr txBox="1"/>
          <p:nvPr>
            <p:ph hasCustomPrompt="1" idx="3" type="title"/>
          </p:nvPr>
        </p:nvSpPr>
        <p:spPr>
          <a:xfrm>
            <a:off x="2328000" y="1952461"/>
            <a:ext cx="4488000" cy="717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1800"/>
              <a:buNone/>
              <a:defRPr sz="4600">
                <a:solidFill>
                  <a:schemeClr val="accent2"/>
                </a:solidFill>
                <a:highlight>
                  <a:schemeClr val="accent3"/>
                </a:highlight>
              </a:defRPr>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a:r>
              <a:t>xx%</a:t>
            </a:r>
          </a:p>
        </p:txBody>
      </p:sp>
      <p:sp>
        <p:nvSpPr>
          <p:cNvPr id="219" name="Google Shape;219;p18"/>
          <p:cNvSpPr txBox="1"/>
          <p:nvPr>
            <p:ph idx="4" type="subTitle"/>
          </p:nvPr>
        </p:nvSpPr>
        <p:spPr>
          <a:xfrm>
            <a:off x="2328000" y="4021549"/>
            <a:ext cx="4488000" cy="455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1500"/>
              <a:buNone/>
              <a:defRPr sz="1700"/>
            </a:lvl1pPr>
            <a:lvl2pPr lvl="1" rtl="0" algn="r">
              <a:spcBef>
                <a:spcPts val="0"/>
              </a:spcBef>
              <a:spcAft>
                <a:spcPts val="0"/>
              </a:spcAft>
              <a:buClr>
                <a:schemeClr val="dk2"/>
              </a:buClr>
              <a:buSzPts val="1500"/>
              <a:buNone/>
              <a:defRPr sz="1500">
                <a:solidFill>
                  <a:schemeClr val="dk2"/>
                </a:solidFill>
              </a:defRPr>
            </a:lvl2pPr>
            <a:lvl3pPr lvl="2" rtl="0" algn="r">
              <a:spcBef>
                <a:spcPts val="0"/>
              </a:spcBef>
              <a:spcAft>
                <a:spcPts val="0"/>
              </a:spcAft>
              <a:buClr>
                <a:schemeClr val="dk2"/>
              </a:buClr>
              <a:buSzPts val="1500"/>
              <a:buNone/>
              <a:defRPr sz="1500">
                <a:solidFill>
                  <a:schemeClr val="dk2"/>
                </a:solidFill>
              </a:defRPr>
            </a:lvl3pPr>
            <a:lvl4pPr lvl="3" rtl="0" algn="r">
              <a:spcBef>
                <a:spcPts val="0"/>
              </a:spcBef>
              <a:spcAft>
                <a:spcPts val="0"/>
              </a:spcAft>
              <a:buClr>
                <a:schemeClr val="dk2"/>
              </a:buClr>
              <a:buSzPts val="1500"/>
              <a:buNone/>
              <a:defRPr sz="1500">
                <a:solidFill>
                  <a:schemeClr val="dk2"/>
                </a:solidFill>
              </a:defRPr>
            </a:lvl4pPr>
            <a:lvl5pPr lvl="4" rtl="0" algn="r">
              <a:spcBef>
                <a:spcPts val="0"/>
              </a:spcBef>
              <a:spcAft>
                <a:spcPts val="0"/>
              </a:spcAft>
              <a:buClr>
                <a:schemeClr val="dk2"/>
              </a:buClr>
              <a:buSzPts val="1500"/>
              <a:buNone/>
              <a:defRPr sz="1500">
                <a:solidFill>
                  <a:schemeClr val="dk2"/>
                </a:solidFill>
              </a:defRPr>
            </a:lvl5pPr>
            <a:lvl6pPr lvl="5" rtl="0" algn="r">
              <a:spcBef>
                <a:spcPts val="0"/>
              </a:spcBef>
              <a:spcAft>
                <a:spcPts val="0"/>
              </a:spcAft>
              <a:buClr>
                <a:schemeClr val="dk2"/>
              </a:buClr>
              <a:buSzPts val="1500"/>
              <a:buNone/>
              <a:defRPr sz="1500">
                <a:solidFill>
                  <a:schemeClr val="dk2"/>
                </a:solidFill>
              </a:defRPr>
            </a:lvl6pPr>
            <a:lvl7pPr lvl="6" rtl="0" algn="r">
              <a:spcBef>
                <a:spcPts val="0"/>
              </a:spcBef>
              <a:spcAft>
                <a:spcPts val="0"/>
              </a:spcAft>
              <a:buClr>
                <a:schemeClr val="dk2"/>
              </a:buClr>
              <a:buSzPts val="1500"/>
              <a:buNone/>
              <a:defRPr sz="1500">
                <a:solidFill>
                  <a:schemeClr val="dk2"/>
                </a:solidFill>
              </a:defRPr>
            </a:lvl7pPr>
            <a:lvl8pPr lvl="7" rtl="0" algn="r">
              <a:spcBef>
                <a:spcPts val="0"/>
              </a:spcBef>
              <a:spcAft>
                <a:spcPts val="0"/>
              </a:spcAft>
              <a:buClr>
                <a:schemeClr val="dk2"/>
              </a:buClr>
              <a:buSzPts val="1500"/>
              <a:buNone/>
              <a:defRPr sz="1500">
                <a:solidFill>
                  <a:schemeClr val="dk2"/>
                </a:solidFill>
              </a:defRPr>
            </a:lvl8pPr>
            <a:lvl9pPr lvl="8" rtl="0" algn="r">
              <a:spcBef>
                <a:spcPts val="0"/>
              </a:spcBef>
              <a:spcAft>
                <a:spcPts val="0"/>
              </a:spcAft>
              <a:buClr>
                <a:schemeClr val="dk2"/>
              </a:buClr>
              <a:buSzPts val="1500"/>
              <a:buNone/>
              <a:defRPr sz="1500">
                <a:solidFill>
                  <a:schemeClr val="dk2"/>
                </a:solidFill>
              </a:defRPr>
            </a:lvl9pPr>
          </a:lstStyle>
          <a:p/>
        </p:txBody>
      </p:sp>
      <p:sp>
        <p:nvSpPr>
          <p:cNvPr id="220" name="Google Shape;220;p18"/>
          <p:cNvSpPr txBox="1"/>
          <p:nvPr>
            <p:ph hasCustomPrompt="1" idx="5" type="title"/>
          </p:nvPr>
        </p:nvSpPr>
        <p:spPr>
          <a:xfrm>
            <a:off x="2328000" y="3238361"/>
            <a:ext cx="4488000" cy="717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1800"/>
              <a:buNone/>
              <a:defRPr sz="4600">
                <a:solidFill>
                  <a:schemeClr val="accent2"/>
                </a:solidFill>
                <a:highlight>
                  <a:schemeClr val="accent3"/>
                </a:highlight>
              </a:defRPr>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a:r>
              <a:t>xx%</a:t>
            </a:r>
          </a:p>
        </p:txBody>
      </p:sp>
      <p:grpSp>
        <p:nvGrpSpPr>
          <p:cNvPr id="221" name="Google Shape;221;p18"/>
          <p:cNvGrpSpPr/>
          <p:nvPr/>
        </p:nvGrpSpPr>
        <p:grpSpPr>
          <a:xfrm>
            <a:off x="-1543637" y="4260150"/>
            <a:ext cx="3423038" cy="1781975"/>
            <a:chOff x="6533063" y="4177825"/>
            <a:chExt cx="3423038" cy="1781975"/>
          </a:xfrm>
        </p:grpSpPr>
        <p:sp>
          <p:nvSpPr>
            <p:cNvPr id="222" name="Google Shape;222;p18"/>
            <p:cNvSpPr/>
            <p:nvPr/>
          </p:nvSpPr>
          <p:spPr>
            <a:xfrm rot="5400000">
              <a:off x="7311188" y="3399700"/>
              <a:ext cx="1781975" cy="3338225"/>
            </a:xfrm>
            <a:custGeom>
              <a:rect b="b" l="l" r="r" t="t"/>
              <a:pathLst>
                <a:path extrusionOk="0" fill="none" h="133529" w="71279">
                  <a:moveTo>
                    <a:pt x="10700" y="133529"/>
                  </a:moveTo>
                  <a:cubicBezTo>
                    <a:pt x="4773" y="131705"/>
                    <a:pt x="1" y="126173"/>
                    <a:pt x="1" y="121127"/>
                  </a:cubicBezTo>
                  <a:cubicBezTo>
                    <a:pt x="1" y="116051"/>
                    <a:pt x="4773" y="113437"/>
                    <a:pt x="10700" y="115231"/>
                  </a:cubicBezTo>
                  <a:lnTo>
                    <a:pt x="60549" y="130246"/>
                  </a:lnTo>
                  <a:cubicBezTo>
                    <a:pt x="66476" y="132070"/>
                    <a:pt x="71279" y="129395"/>
                    <a:pt x="71279" y="124349"/>
                  </a:cubicBezTo>
                  <a:cubicBezTo>
                    <a:pt x="71279" y="119304"/>
                    <a:pt x="66476" y="113741"/>
                    <a:pt x="60549" y="111918"/>
                  </a:cubicBezTo>
                  <a:lnTo>
                    <a:pt x="10700" y="96720"/>
                  </a:lnTo>
                  <a:cubicBezTo>
                    <a:pt x="4773" y="94896"/>
                    <a:pt x="1" y="89364"/>
                    <a:pt x="1" y="84288"/>
                  </a:cubicBezTo>
                  <a:cubicBezTo>
                    <a:pt x="1" y="79242"/>
                    <a:pt x="4773" y="76628"/>
                    <a:pt x="10700" y="78422"/>
                  </a:cubicBezTo>
                  <a:lnTo>
                    <a:pt x="60549" y="93407"/>
                  </a:lnTo>
                  <a:cubicBezTo>
                    <a:pt x="66476" y="95230"/>
                    <a:pt x="71279" y="92586"/>
                    <a:pt x="71279" y="87540"/>
                  </a:cubicBezTo>
                  <a:cubicBezTo>
                    <a:pt x="71279" y="82464"/>
                    <a:pt x="66476" y="76932"/>
                    <a:pt x="60549" y="75108"/>
                  </a:cubicBezTo>
                  <a:lnTo>
                    <a:pt x="10700" y="59911"/>
                  </a:lnTo>
                  <a:cubicBezTo>
                    <a:pt x="4773" y="58087"/>
                    <a:pt x="1" y="52525"/>
                    <a:pt x="1" y="47479"/>
                  </a:cubicBezTo>
                  <a:cubicBezTo>
                    <a:pt x="1" y="42433"/>
                    <a:pt x="4773" y="39819"/>
                    <a:pt x="10700" y="41582"/>
                  </a:cubicBezTo>
                  <a:lnTo>
                    <a:pt x="60549" y="56598"/>
                  </a:lnTo>
                  <a:cubicBezTo>
                    <a:pt x="66476" y="58421"/>
                    <a:pt x="71279" y="55777"/>
                    <a:pt x="71279" y="50701"/>
                  </a:cubicBezTo>
                  <a:cubicBezTo>
                    <a:pt x="71279" y="45655"/>
                    <a:pt x="66476" y="40123"/>
                    <a:pt x="60549" y="38299"/>
                  </a:cubicBezTo>
                  <a:lnTo>
                    <a:pt x="10700" y="23102"/>
                  </a:lnTo>
                  <a:cubicBezTo>
                    <a:pt x="4773" y="21278"/>
                    <a:pt x="1" y="15716"/>
                    <a:pt x="1" y="10670"/>
                  </a:cubicBezTo>
                  <a:cubicBezTo>
                    <a:pt x="1" y="5624"/>
                    <a:pt x="4773" y="2980"/>
                    <a:pt x="10700" y="4773"/>
                  </a:cubicBezTo>
                  <a:lnTo>
                    <a:pt x="60549" y="19789"/>
                  </a:lnTo>
                  <a:cubicBezTo>
                    <a:pt x="66476" y="21612"/>
                    <a:pt x="71279" y="18937"/>
                    <a:pt x="71279" y="13892"/>
                  </a:cubicBezTo>
                  <a:cubicBezTo>
                    <a:pt x="71279" y="8846"/>
                    <a:pt x="67662" y="4469"/>
                    <a:pt x="60549" y="1460"/>
                  </a:cubicBezTo>
                  <a:lnTo>
                    <a:pt x="56537" y="1"/>
                  </a:lnTo>
                </a:path>
              </a:pathLst>
            </a:custGeom>
            <a:noFill/>
            <a:ln cap="flat" cmpd="sng" w="949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8"/>
            <p:cNvSpPr/>
            <p:nvPr/>
          </p:nvSpPr>
          <p:spPr>
            <a:xfrm>
              <a:off x="9562800" y="4383975"/>
              <a:ext cx="393300" cy="393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 name="Google Shape;224;p18"/>
          <p:cNvSpPr/>
          <p:nvPr/>
        </p:nvSpPr>
        <p:spPr>
          <a:xfrm>
            <a:off x="7878175" y="320050"/>
            <a:ext cx="1257600" cy="1257600"/>
          </a:xfrm>
          <a:prstGeom prst="ellipse">
            <a:avLst/>
          </a:pr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 name="Google Shape;225;p18"/>
          <p:cNvGrpSpPr/>
          <p:nvPr/>
        </p:nvGrpSpPr>
        <p:grpSpPr>
          <a:xfrm>
            <a:off x="6946200" y="595400"/>
            <a:ext cx="1435450" cy="224950"/>
            <a:chOff x="6728025" y="619050"/>
            <a:chExt cx="1435450" cy="224950"/>
          </a:xfrm>
        </p:grpSpPr>
        <p:sp>
          <p:nvSpPr>
            <p:cNvPr id="226" name="Google Shape;226;p18"/>
            <p:cNvSpPr/>
            <p:nvPr/>
          </p:nvSpPr>
          <p:spPr>
            <a:xfrm>
              <a:off x="6728025" y="619050"/>
              <a:ext cx="1435450" cy="25"/>
            </a:xfrm>
            <a:custGeom>
              <a:rect b="b" l="l" r="r" t="t"/>
              <a:pathLst>
                <a:path extrusionOk="0" fill="none" h="1" w="57418">
                  <a:moveTo>
                    <a:pt x="0" y="1"/>
                  </a:moveTo>
                  <a:lnTo>
                    <a:pt x="57418" y="1"/>
                  </a:lnTo>
                </a:path>
              </a:pathLst>
            </a:custGeom>
            <a:solidFill>
              <a:schemeClr val="lt1"/>
            </a:solidFill>
            <a:ln cap="rnd" cmpd="sng" w="85875">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
            <p:cNvSpPr/>
            <p:nvPr/>
          </p:nvSpPr>
          <p:spPr>
            <a:xfrm>
              <a:off x="7109475" y="843975"/>
              <a:ext cx="940025" cy="25"/>
            </a:xfrm>
            <a:custGeom>
              <a:rect b="b" l="l" r="r" t="t"/>
              <a:pathLst>
                <a:path extrusionOk="0" fill="none" h="1" w="37601">
                  <a:moveTo>
                    <a:pt x="1" y="1"/>
                  </a:moveTo>
                  <a:lnTo>
                    <a:pt x="37600" y="1"/>
                  </a:lnTo>
                </a:path>
              </a:pathLst>
            </a:custGeom>
            <a:solidFill>
              <a:schemeClr val="lt1"/>
            </a:solidFill>
            <a:ln cap="rnd" cmpd="sng" w="85875">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8"/>
          <p:cNvGrpSpPr/>
          <p:nvPr/>
        </p:nvGrpSpPr>
        <p:grpSpPr>
          <a:xfrm>
            <a:off x="4273725" y="4695575"/>
            <a:ext cx="596525" cy="106400"/>
            <a:chOff x="3877250" y="2196375"/>
            <a:chExt cx="596525" cy="106400"/>
          </a:xfrm>
        </p:grpSpPr>
        <p:sp>
          <p:nvSpPr>
            <p:cNvPr id="229" name="Google Shape;229;p18"/>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8"/>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8"/>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18"/>
          <p:cNvGrpSpPr/>
          <p:nvPr/>
        </p:nvGrpSpPr>
        <p:grpSpPr>
          <a:xfrm flipH="1" rot="10800000">
            <a:off x="637013" y="-903052"/>
            <a:ext cx="429763" cy="2258072"/>
            <a:chOff x="7758650" y="3498739"/>
            <a:chExt cx="389560" cy="2046838"/>
          </a:xfrm>
        </p:grpSpPr>
        <p:sp>
          <p:nvSpPr>
            <p:cNvPr id="233" name="Google Shape;233;p18"/>
            <p:cNvSpPr/>
            <p:nvPr/>
          </p:nvSpPr>
          <p:spPr>
            <a:xfrm>
              <a:off x="7758650" y="3498739"/>
              <a:ext cx="115211" cy="2046838"/>
            </a:xfrm>
            <a:custGeom>
              <a:rect b="b" l="l" r="r" t="t"/>
              <a:pathLst>
                <a:path extrusionOk="0" h="66445" w="3740">
                  <a:moveTo>
                    <a:pt x="1" y="0"/>
                  </a:moveTo>
                  <a:lnTo>
                    <a:pt x="1" y="66445"/>
                  </a:lnTo>
                  <a:lnTo>
                    <a:pt x="3739" y="66445"/>
                  </a:lnTo>
                  <a:lnTo>
                    <a:pt x="3739" y="0"/>
                  </a:lnTo>
                  <a:close/>
                </a:path>
              </a:pathLst>
            </a:custGeom>
            <a:gradFill>
              <a:gsLst>
                <a:gs pos="0">
                  <a:schemeClr val="accent5"/>
                </a:gs>
                <a:gs pos="65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8"/>
            <p:cNvSpPr/>
            <p:nvPr/>
          </p:nvSpPr>
          <p:spPr>
            <a:xfrm>
              <a:off x="8032076"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lt2"/>
                </a:gs>
                <a:gs pos="50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 name="Google Shape;235;p18"/>
          <p:cNvGrpSpPr/>
          <p:nvPr/>
        </p:nvGrpSpPr>
        <p:grpSpPr>
          <a:xfrm>
            <a:off x="-1354875" y="-1322925"/>
            <a:ext cx="3551750" cy="2374675"/>
            <a:chOff x="2229075" y="-1324150"/>
            <a:chExt cx="3551750" cy="2374675"/>
          </a:xfrm>
        </p:grpSpPr>
        <p:sp>
          <p:nvSpPr>
            <p:cNvPr id="236" name="Google Shape;236;p18"/>
            <p:cNvSpPr/>
            <p:nvPr/>
          </p:nvSpPr>
          <p:spPr>
            <a:xfrm flipH="1" rot="10800000">
              <a:off x="2229075" y="-1324150"/>
              <a:ext cx="3551750" cy="2374675"/>
            </a:xfrm>
            <a:custGeom>
              <a:rect b="b" l="l" r="r" t="t"/>
              <a:pathLst>
                <a:path extrusionOk="0" fill="none" h="94987" w="142070">
                  <a:moveTo>
                    <a:pt x="112434" y="91977"/>
                  </a:moveTo>
                  <a:cubicBezTo>
                    <a:pt x="123589" y="86141"/>
                    <a:pt x="130246" y="74196"/>
                    <a:pt x="134349" y="62311"/>
                  </a:cubicBezTo>
                  <a:cubicBezTo>
                    <a:pt x="140246" y="45199"/>
                    <a:pt x="142070" y="25563"/>
                    <a:pt x="133529" y="9605"/>
                  </a:cubicBezTo>
                  <a:cubicBezTo>
                    <a:pt x="131948" y="6566"/>
                    <a:pt x="129820" y="3617"/>
                    <a:pt x="126690" y="2189"/>
                  </a:cubicBezTo>
                  <a:cubicBezTo>
                    <a:pt x="121826" y="0"/>
                    <a:pt x="116142" y="2280"/>
                    <a:pt x="111583" y="5046"/>
                  </a:cubicBezTo>
                  <a:cubicBezTo>
                    <a:pt x="100245" y="12007"/>
                    <a:pt x="91339" y="22220"/>
                    <a:pt x="83072" y="32676"/>
                  </a:cubicBezTo>
                  <a:cubicBezTo>
                    <a:pt x="75412" y="42402"/>
                    <a:pt x="68178" y="52463"/>
                    <a:pt x="61430" y="62889"/>
                  </a:cubicBezTo>
                  <a:cubicBezTo>
                    <a:pt x="56141" y="71004"/>
                    <a:pt x="51065" y="79485"/>
                    <a:pt x="48785" y="88907"/>
                  </a:cubicBezTo>
                  <a:cubicBezTo>
                    <a:pt x="48421" y="90245"/>
                    <a:pt x="48208" y="91795"/>
                    <a:pt x="48998" y="92920"/>
                  </a:cubicBezTo>
                  <a:cubicBezTo>
                    <a:pt x="49484" y="93649"/>
                    <a:pt x="50336" y="94075"/>
                    <a:pt x="51217" y="94257"/>
                  </a:cubicBezTo>
                  <a:cubicBezTo>
                    <a:pt x="54865" y="94987"/>
                    <a:pt x="57995" y="91673"/>
                    <a:pt x="59971" y="88573"/>
                  </a:cubicBezTo>
                  <a:cubicBezTo>
                    <a:pt x="69941" y="72767"/>
                    <a:pt x="71065" y="52858"/>
                    <a:pt x="68330" y="34378"/>
                  </a:cubicBezTo>
                  <a:cubicBezTo>
                    <a:pt x="67479" y="28451"/>
                    <a:pt x="65989" y="22159"/>
                    <a:pt x="61491" y="18116"/>
                  </a:cubicBezTo>
                  <a:cubicBezTo>
                    <a:pt x="55503" y="12736"/>
                    <a:pt x="45776" y="13405"/>
                    <a:pt x="38937" y="17691"/>
                  </a:cubicBezTo>
                  <a:cubicBezTo>
                    <a:pt x="32098" y="22007"/>
                    <a:pt x="27539" y="29059"/>
                    <a:pt x="23557" y="36050"/>
                  </a:cubicBezTo>
                  <a:cubicBezTo>
                    <a:pt x="13466" y="53770"/>
                    <a:pt x="5532" y="72646"/>
                    <a:pt x="0" y="92251"/>
                  </a:cubicBez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rot="-2695310">
              <a:off x="4587430" y="576139"/>
              <a:ext cx="155493" cy="134492"/>
            </a:xfrm>
            <a:prstGeom prst="triangl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6">
    <p:spTree>
      <p:nvGrpSpPr>
        <p:cNvPr id="238" name="Shape 238"/>
        <p:cNvGrpSpPr/>
        <p:nvPr/>
      </p:nvGrpSpPr>
      <p:grpSpPr>
        <a:xfrm>
          <a:off x="0" y="0"/>
          <a:ext cx="0" cy="0"/>
          <a:chOff x="0" y="0"/>
          <a:chExt cx="0" cy="0"/>
        </a:xfrm>
      </p:grpSpPr>
      <p:sp>
        <p:nvSpPr>
          <p:cNvPr id="239" name="Google Shape;239;p19"/>
          <p:cNvSpPr/>
          <p:nvPr/>
        </p:nvSpPr>
        <p:spPr>
          <a:xfrm flipH="1" rot="-6892888">
            <a:off x="-1530332" y="3110711"/>
            <a:ext cx="3666774" cy="2621849"/>
          </a:xfrm>
          <a:custGeom>
            <a:rect b="b" l="l" r="r" t="t"/>
            <a:pathLst>
              <a:path extrusionOk="0" h="76980" w="107660">
                <a:moveTo>
                  <a:pt x="40558" y="0"/>
                </a:moveTo>
                <a:cubicBezTo>
                  <a:pt x="36686" y="0"/>
                  <a:pt x="32891" y="1396"/>
                  <a:pt x="29848" y="3944"/>
                </a:cubicBezTo>
                <a:cubicBezTo>
                  <a:pt x="26744" y="6549"/>
                  <a:pt x="24513" y="10457"/>
                  <a:pt x="23728" y="14346"/>
                </a:cubicBezTo>
                <a:cubicBezTo>
                  <a:pt x="22979" y="18111"/>
                  <a:pt x="22372" y="20734"/>
                  <a:pt x="17983" y="22197"/>
                </a:cubicBezTo>
                <a:cubicBezTo>
                  <a:pt x="14539" y="23321"/>
                  <a:pt x="10792" y="23107"/>
                  <a:pt x="7295" y="23946"/>
                </a:cubicBezTo>
                <a:cubicBezTo>
                  <a:pt x="3780" y="24802"/>
                  <a:pt x="176" y="27318"/>
                  <a:pt x="87" y="30851"/>
                </a:cubicBezTo>
                <a:cubicBezTo>
                  <a:pt x="0" y="34793"/>
                  <a:pt x="4505" y="37479"/>
                  <a:pt x="8583" y="37479"/>
                </a:cubicBezTo>
                <a:cubicBezTo>
                  <a:pt x="8713" y="37479"/>
                  <a:pt x="8843" y="37476"/>
                  <a:pt x="8972" y="37470"/>
                </a:cubicBezTo>
                <a:cubicBezTo>
                  <a:pt x="11220" y="37399"/>
                  <a:pt x="13379" y="36774"/>
                  <a:pt x="15503" y="36025"/>
                </a:cubicBezTo>
                <a:cubicBezTo>
                  <a:pt x="17340" y="35383"/>
                  <a:pt x="19125" y="34633"/>
                  <a:pt x="20963" y="34098"/>
                </a:cubicBezTo>
                <a:cubicBezTo>
                  <a:pt x="22536" y="33635"/>
                  <a:pt x="24252" y="33342"/>
                  <a:pt x="25928" y="33342"/>
                </a:cubicBezTo>
                <a:cubicBezTo>
                  <a:pt x="28510" y="33342"/>
                  <a:pt x="30993" y="34036"/>
                  <a:pt x="32703" y="35864"/>
                </a:cubicBezTo>
                <a:cubicBezTo>
                  <a:pt x="36164" y="39611"/>
                  <a:pt x="34398" y="45482"/>
                  <a:pt x="35290" y="50460"/>
                </a:cubicBezTo>
                <a:cubicBezTo>
                  <a:pt x="36057" y="54813"/>
                  <a:pt x="39251" y="58721"/>
                  <a:pt x="43426" y="60469"/>
                </a:cubicBezTo>
                <a:cubicBezTo>
                  <a:pt x="45104" y="61162"/>
                  <a:pt x="46922" y="61503"/>
                  <a:pt x="48742" y="61503"/>
                </a:cubicBezTo>
                <a:cubicBezTo>
                  <a:pt x="51469" y="61503"/>
                  <a:pt x="54200" y="60737"/>
                  <a:pt x="56469" y="59238"/>
                </a:cubicBezTo>
                <a:cubicBezTo>
                  <a:pt x="58682" y="57793"/>
                  <a:pt x="60395" y="55759"/>
                  <a:pt x="62429" y="54117"/>
                </a:cubicBezTo>
                <a:cubicBezTo>
                  <a:pt x="64212" y="52663"/>
                  <a:pt x="66419" y="51456"/>
                  <a:pt x="68691" y="51456"/>
                </a:cubicBezTo>
                <a:cubicBezTo>
                  <a:pt x="69012" y="51456"/>
                  <a:pt x="69333" y="51480"/>
                  <a:pt x="69655" y="51530"/>
                </a:cubicBezTo>
                <a:cubicBezTo>
                  <a:pt x="72599" y="51976"/>
                  <a:pt x="74812" y="54528"/>
                  <a:pt x="75704" y="57293"/>
                </a:cubicBezTo>
                <a:cubicBezTo>
                  <a:pt x="77381" y="62557"/>
                  <a:pt x="75472" y="70533"/>
                  <a:pt x="78773" y="75190"/>
                </a:cubicBezTo>
                <a:cubicBezTo>
                  <a:pt x="79497" y="76231"/>
                  <a:pt x="80746" y="76979"/>
                  <a:pt x="81989" y="76979"/>
                </a:cubicBezTo>
                <a:cubicBezTo>
                  <a:pt x="82214" y="76979"/>
                  <a:pt x="82440" y="76955"/>
                  <a:pt x="82662" y="76902"/>
                </a:cubicBezTo>
                <a:cubicBezTo>
                  <a:pt x="84821" y="76367"/>
                  <a:pt x="85606" y="73780"/>
                  <a:pt x="85821" y="71621"/>
                </a:cubicBezTo>
                <a:cubicBezTo>
                  <a:pt x="86392" y="65947"/>
                  <a:pt x="85642" y="60166"/>
                  <a:pt x="83733" y="54795"/>
                </a:cubicBezTo>
                <a:cubicBezTo>
                  <a:pt x="82627" y="51744"/>
                  <a:pt x="81485" y="47658"/>
                  <a:pt x="84215" y="45856"/>
                </a:cubicBezTo>
                <a:cubicBezTo>
                  <a:pt x="84848" y="45440"/>
                  <a:pt x="85558" y="45262"/>
                  <a:pt x="86290" y="45262"/>
                </a:cubicBezTo>
                <a:cubicBezTo>
                  <a:pt x="87908" y="45262"/>
                  <a:pt x="89635" y="46131"/>
                  <a:pt x="90888" y="47212"/>
                </a:cubicBezTo>
                <a:cubicBezTo>
                  <a:pt x="92726" y="48818"/>
                  <a:pt x="94171" y="50906"/>
                  <a:pt x="96383" y="51923"/>
                </a:cubicBezTo>
                <a:cubicBezTo>
                  <a:pt x="97259" y="52334"/>
                  <a:pt x="98221" y="52530"/>
                  <a:pt x="99185" y="52530"/>
                </a:cubicBezTo>
                <a:cubicBezTo>
                  <a:pt x="101068" y="52530"/>
                  <a:pt x="102960" y="51781"/>
                  <a:pt x="104234" y="50424"/>
                </a:cubicBezTo>
                <a:cubicBezTo>
                  <a:pt x="107660" y="46784"/>
                  <a:pt x="105055" y="39165"/>
                  <a:pt x="104448" y="34812"/>
                </a:cubicBezTo>
                <a:cubicBezTo>
                  <a:pt x="103574" y="28460"/>
                  <a:pt x="102664" y="22108"/>
                  <a:pt x="101736" y="15738"/>
                </a:cubicBezTo>
                <a:cubicBezTo>
                  <a:pt x="101201" y="12223"/>
                  <a:pt x="100523" y="8422"/>
                  <a:pt x="97900" y="5960"/>
                </a:cubicBezTo>
                <a:cubicBezTo>
                  <a:pt x="94813" y="3052"/>
                  <a:pt x="90067" y="2891"/>
                  <a:pt x="85803" y="2891"/>
                </a:cubicBezTo>
                <a:cubicBezTo>
                  <a:pt x="79145" y="2910"/>
                  <a:pt x="71764" y="3602"/>
                  <a:pt x="64522" y="3602"/>
                </a:cubicBezTo>
                <a:cubicBezTo>
                  <a:pt x="58062" y="3602"/>
                  <a:pt x="51713" y="3051"/>
                  <a:pt x="46085" y="982"/>
                </a:cubicBezTo>
                <a:cubicBezTo>
                  <a:pt x="44274" y="319"/>
                  <a:pt x="42407" y="0"/>
                  <a:pt x="40558" y="0"/>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9"/>
          <p:cNvSpPr/>
          <p:nvPr/>
        </p:nvSpPr>
        <p:spPr>
          <a:xfrm>
            <a:off x="2778075" y="460857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9"/>
          <p:cNvSpPr/>
          <p:nvPr/>
        </p:nvSpPr>
        <p:spPr>
          <a:xfrm rot="4080651">
            <a:off x="7575081" y="-643156"/>
            <a:ext cx="1956531" cy="2114394"/>
          </a:xfrm>
          <a:custGeom>
            <a:rect b="b" l="l" r="r" t="t"/>
            <a:pathLst>
              <a:path extrusionOk="0" h="19689" w="18219">
                <a:moveTo>
                  <a:pt x="11601" y="1"/>
                </a:moveTo>
                <a:cubicBezTo>
                  <a:pt x="11571" y="1"/>
                  <a:pt x="11540" y="1"/>
                  <a:pt x="11509" y="1"/>
                </a:cubicBezTo>
                <a:cubicBezTo>
                  <a:pt x="6603" y="91"/>
                  <a:pt x="3855" y="4515"/>
                  <a:pt x="2535" y="8655"/>
                </a:cubicBezTo>
                <a:cubicBezTo>
                  <a:pt x="1821" y="10939"/>
                  <a:pt x="1" y="16309"/>
                  <a:pt x="1839" y="18468"/>
                </a:cubicBezTo>
                <a:cubicBezTo>
                  <a:pt x="2584" y="19337"/>
                  <a:pt x="3274" y="19689"/>
                  <a:pt x="3900" y="19689"/>
                </a:cubicBezTo>
                <a:cubicBezTo>
                  <a:pt x="5896" y="19689"/>
                  <a:pt x="7247" y="16117"/>
                  <a:pt x="7709" y="14365"/>
                </a:cubicBezTo>
                <a:cubicBezTo>
                  <a:pt x="8940" y="9708"/>
                  <a:pt x="11706" y="11403"/>
                  <a:pt x="15256" y="9601"/>
                </a:cubicBezTo>
                <a:cubicBezTo>
                  <a:pt x="17362" y="8530"/>
                  <a:pt x="18218" y="5622"/>
                  <a:pt x="17255" y="3463"/>
                </a:cubicBezTo>
                <a:cubicBezTo>
                  <a:pt x="16304" y="1332"/>
                  <a:pt x="13928" y="1"/>
                  <a:pt x="11601" y="1"/>
                </a:cubicBez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9"/>
          <p:cNvSpPr txBox="1"/>
          <p:nvPr>
            <p:ph idx="1" type="subTitle"/>
          </p:nvPr>
        </p:nvSpPr>
        <p:spPr>
          <a:xfrm>
            <a:off x="4873752" y="1472184"/>
            <a:ext cx="20838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Font typeface="Montserrat Black"/>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Font typeface="Montserrat Black"/>
              <a:buNone/>
              <a:defRPr>
                <a:latin typeface="Montserrat Black"/>
                <a:ea typeface="Montserrat Black"/>
                <a:cs typeface="Montserrat Black"/>
                <a:sym typeface="Montserrat Black"/>
              </a:defRPr>
            </a:lvl2pPr>
            <a:lvl3pPr lvl="2" rtl="0">
              <a:spcBef>
                <a:spcPts val="0"/>
              </a:spcBef>
              <a:spcAft>
                <a:spcPts val="0"/>
              </a:spcAft>
              <a:buSzPts val="1400"/>
              <a:buFont typeface="Montserrat Black"/>
              <a:buNone/>
              <a:defRPr>
                <a:latin typeface="Montserrat Black"/>
                <a:ea typeface="Montserrat Black"/>
                <a:cs typeface="Montserrat Black"/>
                <a:sym typeface="Montserrat Black"/>
              </a:defRPr>
            </a:lvl3pPr>
            <a:lvl4pPr lvl="3" rtl="0">
              <a:spcBef>
                <a:spcPts val="0"/>
              </a:spcBef>
              <a:spcAft>
                <a:spcPts val="0"/>
              </a:spcAft>
              <a:buSzPts val="1400"/>
              <a:buFont typeface="Montserrat Black"/>
              <a:buNone/>
              <a:defRPr>
                <a:latin typeface="Montserrat Black"/>
                <a:ea typeface="Montserrat Black"/>
                <a:cs typeface="Montserrat Black"/>
                <a:sym typeface="Montserrat Black"/>
              </a:defRPr>
            </a:lvl4pPr>
            <a:lvl5pPr lvl="4" rtl="0">
              <a:spcBef>
                <a:spcPts val="0"/>
              </a:spcBef>
              <a:spcAft>
                <a:spcPts val="0"/>
              </a:spcAft>
              <a:buSzPts val="1400"/>
              <a:buFont typeface="Montserrat Black"/>
              <a:buNone/>
              <a:defRPr>
                <a:latin typeface="Montserrat Black"/>
                <a:ea typeface="Montserrat Black"/>
                <a:cs typeface="Montserrat Black"/>
                <a:sym typeface="Montserrat Black"/>
              </a:defRPr>
            </a:lvl5pPr>
            <a:lvl6pPr lvl="5" rtl="0">
              <a:spcBef>
                <a:spcPts val="0"/>
              </a:spcBef>
              <a:spcAft>
                <a:spcPts val="0"/>
              </a:spcAft>
              <a:buSzPts val="1400"/>
              <a:buFont typeface="Montserrat Black"/>
              <a:buNone/>
              <a:defRPr>
                <a:latin typeface="Montserrat Black"/>
                <a:ea typeface="Montserrat Black"/>
                <a:cs typeface="Montserrat Black"/>
                <a:sym typeface="Montserrat Black"/>
              </a:defRPr>
            </a:lvl6pPr>
            <a:lvl7pPr lvl="6" rtl="0">
              <a:spcBef>
                <a:spcPts val="0"/>
              </a:spcBef>
              <a:spcAft>
                <a:spcPts val="0"/>
              </a:spcAft>
              <a:buSzPts val="1400"/>
              <a:buFont typeface="Montserrat Black"/>
              <a:buNone/>
              <a:defRPr>
                <a:latin typeface="Montserrat Black"/>
                <a:ea typeface="Montserrat Black"/>
                <a:cs typeface="Montserrat Black"/>
                <a:sym typeface="Montserrat Black"/>
              </a:defRPr>
            </a:lvl7pPr>
            <a:lvl8pPr lvl="7" rtl="0">
              <a:spcBef>
                <a:spcPts val="0"/>
              </a:spcBef>
              <a:spcAft>
                <a:spcPts val="0"/>
              </a:spcAft>
              <a:buSzPts val="1400"/>
              <a:buFont typeface="Montserrat Black"/>
              <a:buNone/>
              <a:defRPr>
                <a:latin typeface="Montserrat Black"/>
                <a:ea typeface="Montserrat Black"/>
                <a:cs typeface="Montserrat Black"/>
                <a:sym typeface="Montserrat Black"/>
              </a:defRPr>
            </a:lvl8pPr>
            <a:lvl9pPr lvl="8" rtl="0">
              <a:spcBef>
                <a:spcPts val="0"/>
              </a:spcBef>
              <a:spcAft>
                <a:spcPts val="0"/>
              </a:spcAft>
              <a:buSzPts val="1400"/>
              <a:buFont typeface="Montserrat Black"/>
              <a:buNone/>
              <a:defRPr>
                <a:latin typeface="Montserrat Black"/>
                <a:ea typeface="Montserrat Black"/>
                <a:cs typeface="Montserrat Black"/>
                <a:sym typeface="Montserrat Black"/>
              </a:defRPr>
            </a:lvl9pPr>
          </a:lstStyle>
          <a:p/>
        </p:txBody>
      </p:sp>
      <p:sp>
        <p:nvSpPr>
          <p:cNvPr id="243" name="Google Shape;243;p19"/>
          <p:cNvSpPr txBox="1"/>
          <p:nvPr>
            <p:ph idx="2" type="subTitle"/>
          </p:nvPr>
        </p:nvSpPr>
        <p:spPr>
          <a:xfrm>
            <a:off x="4873752" y="2898648"/>
            <a:ext cx="20838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Font typeface="Montserrat Black"/>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Font typeface="Montserrat Black"/>
              <a:buNone/>
              <a:defRPr>
                <a:latin typeface="Montserrat Black"/>
                <a:ea typeface="Montserrat Black"/>
                <a:cs typeface="Montserrat Black"/>
                <a:sym typeface="Montserrat Black"/>
              </a:defRPr>
            </a:lvl2pPr>
            <a:lvl3pPr lvl="2" rtl="0">
              <a:spcBef>
                <a:spcPts val="0"/>
              </a:spcBef>
              <a:spcAft>
                <a:spcPts val="0"/>
              </a:spcAft>
              <a:buSzPts val="1400"/>
              <a:buFont typeface="Montserrat Black"/>
              <a:buNone/>
              <a:defRPr>
                <a:latin typeface="Montserrat Black"/>
                <a:ea typeface="Montserrat Black"/>
                <a:cs typeface="Montserrat Black"/>
                <a:sym typeface="Montserrat Black"/>
              </a:defRPr>
            </a:lvl3pPr>
            <a:lvl4pPr lvl="3" rtl="0">
              <a:spcBef>
                <a:spcPts val="0"/>
              </a:spcBef>
              <a:spcAft>
                <a:spcPts val="0"/>
              </a:spcAft>
              <a:buSzPts val="1400"/>
              <a:buFont typeface="Montserrat Black"/>
              <a:buNone/>
              <a:defRPr>
                <a:latin typeface="Montserrat Black"/>
                <a:ea typeface="Montserrat Black"/>
                <a:cs typeface="Montserrat Black"/>
                <a:sym typeface="Montserrat Black"/>
              </a:defRPr>
            </a:lvl4pPr>
            <a:lvl5pPr lvl="4" rtl="0">
              <a:spcBef>
                <a:spcPts val="0"/>
              </a:spcBef>
              <a:spcAft>
                <a:spcPts val="0"/>
              </a:spcAft>
              <a:buSzPts val="1400"/>
              <a:buFont typeface="Montserrat Black"/>
              <a:buNone/>
              <a:defRPr>
                <a:latin typeface="Montserrat Black"/>
                <a:ea typeface="Montserrat Black"/>
                <a:cs typeface="Montserrat Black"/>
                <a:sym typeface="Montserrat Black"/>
              </a:defRPr>
            </a:lvl5pPr>
            <a:lvl6pPr lvl="5" rtl="0">
              <a:spcBef>
                <a:spcPts val="0"/>
              </a:spcBef>
              <a:spcAft>
                <a:spcPts val="0"/>
              </a:spcAft>
              <a:buSzPts val="1400"/>
              <a:buFont typeface="Montserrat Black"/>
              <a:buNone/>
              <a:defRPr>
                <a:latin typeface="Montserrat Black"/>
                <a:ea typeface="Montserrat Black"/>
                <a:cs typeface="Montserrat Black"/>
                <a:sym typeface="Montserrat Black"/>
              </a:defRPr>
            </a:lvl6pPr>
            <a:lvl7pPr lvl="6" rtl="0">
              <a:spcBef>
                <a:spcPts val="0"/>
              </a:spcBef>
              <a:spcAft>
                <a:spcPts val="0"/>
              </a:spcAft>
              <a:buSzPts val="1400"/>
              <a:buFont typeface="Montserrat Black"/>
              <a:buNone/>
              <a:defRPr>
                <a:latin typeface="Montserrat Black"/>
                <a:ea typeface="Montserrat Black"/>
                <a:cs typeface="Montserrat Black"/>
                <a:sym typeface="Montserrat Black"/>
              </a:defRPr>
            </a:lvl7pPr>
            <a:lvl8pPr lvl="7" rtl="0">
              <a:spcBef>
                <a:spcPts val="0"/>
              </a:spcBef>
              <a:spcAft>
                <a:spcPts val="0"/>
              </a:spcAft>
              <a:buSzPts val="1400"/>
              <a:buFont typeface="Montserrat Black"/>
              <a:buNone/>
              <a:defRPr>
                <a:latin typeface="Montserrat Black"/>
                <a:ea typeface="Montserrat Black"/>
                <a:cs typeface="Montserrat Black"/>
                <a:sym typeface="Montserrat Black"/>
              </a:defRPr>
            </a:lvl8pPr>
            <a:lvl9pPr lvl="8" rtl="0">
              <a:spcBef>
                <a:spcPts val="0"/>
              </a:spcBef>
              <a:spcAft>
                <a:spcPts val="0"/>
              </a:spcAft>
              <a:buSzPts val="1400"/>
              <a:buFont typeface="Montserrat Black"/>
              <a:buNone/>
              <a:defRPr>
                <a:latin typeface="Montserrat Black"/>
                <a:ea typeface="Montserrat Black"/>
                <a:cs typeface="Montserrat Black"/>
                <a:sym typeface="Montserrat Black"/>
              </a:defRPr>
            </a:lvl9pPr>
          </a:lstStyle>
          <a:p/>
        </p:txBody>
      </p:sp>
      <p:sp>
        <p:nvSpPr>
          <p:cNvPr id="244" name="Google Shape;244;p19"/>
          <p:cNvSpPr txBox="1"/>
          <p:nvPr>
            <p:ph idx="3" type="subTitle"/>
          </p:nvPr>
        </p:nvSpPr>
        <p:spPr>
          <a:xfrm>
            <a:off x="4873752" y="1910783"/>
            <a:ext cx="2083800" cy="6261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5" name="Google Shape;245;p19"/>
          <p:cNvSpPr txBox="1"/>
          <p:nvPr>
            <p:ph idx="4" type="subTitle"/>
          </p:nvPr>
        </p:nvSpPr>
        <p:spPr>
          <a:xfrm>
            <a:off x="4873752" y="3337560"/>
            <a:ext cx="2083800" cy="6261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6" name="Google Shape;246;p19"/>
          <p:cNvSpPr txBox="1"/>
          <p:nvPr>
            <p:ph hasCustomPrompt="1" type="title"/>
          </p:nvPr>
        </p:nvSpPr>
        <p:spPr>
          <a:xfrm>
            <a:off x="2185416" y="1682496"/>
            <a:ext cx="122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Clr>
                <a:schemeClr val="accent2"/>
              </a:buClr>
              <a:buSzPts val="1800"/>
              <a:buNone/>
              <a:defRPr sz="3400">
                <a:solidFill>
                  <a:schemeClr val="accent2"/>
                </a:solidFill>
                <a:highlight>
                  <a:schemeClr val="accent3"/>
                </a:highlight>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247" name="Google Shape;247;p19"/>
          <p:cNvSpPr txBox="1"/>
          <p:nvPr>
            <p:ph hasCustomPrompt="1" idx="5" type="title"/>
          </p:nvPr>
        </p:nvSpPr>
        <p:spPr>
          <a:xfrm>
            <a:off x="2185416" y="3136392"/>
            <a:ext cx="1224000" cy="5727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chemeClr val="accent2"/>
              </a:buClr>
              <a:buSzPts val="1800"/>
              <a:buNone/>
              <a:defRPr sz="3400">
                <a:solidFill>
                  <a:schemeClr val="accent2"/>
                </a:solidFill>
                <a:highlight>
                  <a:schemeClr val="accent3"/>
                </a:highlight>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248" name="Google Shape;248;p19"/>
          <p:cNvSpPr txBox="1"/>
          <p:nvPr>
            <p:ph idx="6"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
    <p:spTree>
      <p:nvGrpSpPr>
        <p:cNvPr id="249" name="Shape 249"/>
        <p:cNvGrpSpPr/>
        <p:nvPr/>
      </p:nvGrpSpPr>
      <p:grpSpPr>
        <a:xfrm>
          <a:off x="0" y="0"/>
          <a:ext cx="0" cy="0"/>
          <a:chOff x="0" y="0"/>
          <a:chExt cx="0" cy="0"/>
        </a:xfrm>
      </p:grpSpPr>
      <p:sp>
        <p:nvSpPr>
          <p:cNvPr id="250" name="Google Shape;250;p20"/>
          <p:cNvSpPr txBox="1"/>
          <p:nvPr>
            <p:ph type="title"/>
          </p:nvPr>
        </p:nvSpPr>
        <p:spPr>
          <a:xfrm>
            <a:off x="1895100" y="1348638"/>
            <a:ext cx="5353800" cy="146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96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51" name="Google Shape;251;p20"/>
          <p:cNvSpPr txBox="1"/>
          <p:nvPr>
            <p:ph idx="1" type="subTitle"/>
          </p:nvPr>
        </p:nvSpPr>
        <p:spPr>
          <a:xfrm>
            <a:off x="2422050" y="2813850"/>
            <a:ext cx="4299900" cy="981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7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2" name="Google Shape;252;p20"/>
          <p:cNvSpPr/>
          <p:nvPr/>
        </p:nvSpPr>
        <p:spPr>
          <a:xfrm flipH="1" rot="10800000">
            <a:off x="-476550" y="3510804"/>
            <a:ext cx="2556602" cy="1635321"/>
          </a:xfrm>
          <a:custGeom>
            <a:rect b="b" l="l" r="r" t="t"/>
            <a:pathLst>
              <a:path extrusionOk="0" h="54226" w="84775">
                <a:moveTo>
                  <a:pt x="1" y="0"/>
                </a:moveTo>
                <a:lnTo>
                  <a:pt x="37266" y="54226"/>
                </a:lnTo>
                <a:lnTo>
                  <a:pt x="84774" y="14013"/>
                </a:lnTo>
                <a:lnTo>
                  <a:pt x="1" y="0"/>
                </a:lnTo>
                <a:close/>
              </a:path>
            </a:pathLst>
          </a:custGeom>
          <a:gradFill>
            <a:gsLst>
              <a:gs pos="0">
                <a:schemeClr val="accent3"/>
              </a:gs>
              <a:gs pos="50000">
                <a:schemeClr val="accent4"/>
              </a:gs>
              <a:gs pos="100000">
                <a:schemeClr val="accent5"/>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0"/>
          <p:cNvSpPr/>
          <p:nvPr/>
        </p:nvSpPr>
        <p:spPr>
          <a:xfrm>
            <a:off x="4037413" y="546150"/>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20"/>
          <p:cNvGrpSpPr/>
          <p:nvPr/>
        </p:nvGrpSpPr>
        <p:grpSpPr>
          <a:xfrm>
            <a:off x="6533063" y="4177825"/>
            <a:ext cx="3338225" cy="1781975"/>
            <a:chOff x="6533063" y="4177825"/>
            <a:chExt cx="3338225" cy="1781975"/>
          </a:xfrm>
        </p:grpSpPr>
        <p:sp>
          <p:nvSpPr>
            <p:cNvPr id="255" name="Google Shape;255;p20"/>
            <p:cNvSpPr/>
            <p:nvPr/>
          </p:nvSpPr>
          <p:spPr>
            <a:xfrm rot="5400000">
              <a:off x="7311188" y="3399700"/>
              <a:ext cx="1781975" cy="3338225"/>
            </a:xfrm>
            <a:custGeom>
              <a:rect b="b" l="l" r="r" t="t"/>
              <a:pathLst>
                <a:path extrusionOk="0" fill="none" h="133529" w="71279">
                  <a:moveTo>
                    <a:pt x="10700" y="133529"/>
                  </a:moveTo>
                  <a:cubicBezTo>
                    <a:pt x="4773" y="131705"/>
                    <a:pt x="1" y="126173"/>
                    <a:pt x="1" y="121127"/>
                  </a:cubicBezTo>
                  <a:cubicBezTo>
                    <a:pt x="1" y="116051"/>
                    <a:pt x="4773" y="113437"/>
                    <a:pt x="10700" y="115231"/>
                  </a:cubicBezTo>
                  <a:lnTo>
                    <a:pt x="60549" y="130246"/>
                  </a:lnTo>
                  <a:cubicBezTo>
                    <a:pt x="66476" y="132070"/>
                    <a:pt x="71279" y="129395"/>
                    <a:pt x="71279" y="124349"/>
                  </a:cubicBezTo>
                  <a:cubicBezTo>
                    <a:pt x="71279" y="119304"/>
                    <a:pt x="66476" y="113741"/>
                    <a:pt x="60549" y="111918"/>
                  </a:cubicBezTo>
                  <a:lnTo>
                    <a:pt x="10700" y="96720"/>
                  </a:lnTo>
                  <a:cubicBezTo>
                    <a:pt x="4773" y="94896"/>
                    <a:pt x="1" y="89364"/>
                    <a:pt x="1" y="84288"/>
                  </a:cubicBezTo>
                  <a:cubicBezTo>
                    <a:pt x="1" y="79242"/>
                    <a:pt x="4773" y="76628"/>
                    <a:pt x="10700" y="78422"/>
                  </a:cubicBezTo>
                  <a:lnTo>
                    <a:pt x="60549" y="93407"/>
                  </a:lnTo>
                  <a:cubicBezTo>
                    <a:pt x="66476" y="95230"/>
                    <a:pt x="71279" y="92586"/>
                    <a:pt x="71279" y="87540"/>
                  </a:cubicBezTo>
                  <a:cubicBezTo>
                    <a:pt x="71279" y="82464"/>
                    <a:pt x="66476" y="76932"/>
                    <a:pt x="60549" y="75108"/>
                  </a:cubicBezTo>
                  <a:lnTo>
                    <a:pt x="10700" y="59911"/>
                  </a:lnTo>
                  <a:cubicBezTo>
                    <a:pt x="4773" y="58087"/>
                    <a:pt x="1" y="52525"/>
                    <a:pt x="1" y="47479"/>
                  </a:cubicBezTo>
                  <a:cubicBezTo>
                    <a:pt x="1" y="42433"/>
                    <a:pt x="4773" y="39819"/>
                    <a:pt x="10700" y="41582"/>
                  </a:cubicBezTo>
                  <a:lnTo>
                    <a:pt x="60549" y="56598"/>
                  </a:lnTo>
                  <a:cubicBezTo>
                    <a:pt x="66476" y="58421"/>
                    <a:pt x="71279" y="55777"/>
                    <a:pt x="71279" y="50701"/>
                  </a:cubicBezTo>
                  <a:cubicBezTo>
                    <a:pt x="71279" y="45655"/>
                    <a:pt x="66476" y="40123"/>
                    <a:pt x="60549" y="38299"/>
                  </a:cubicBezTo>
                  <a:lnTo>
                    <a:pt x="10700" y="23102"/>
                  </a:lnTo>
                  <a:cubicBezTo>
                    <a:pt x="4773" y="21278"/>
                    <a:pt x="1" y="15716"/>
                    <a:pt x="1" y="10670"/>
                  </a:cubicBezTo>
                  <a:cubicBezTo>
                    <a:pt x="1" y="5624"/>
                    <a:pt x="4773" y="2980"/>
                    <a:pt x="10700" y="4773"/>
                  </a:cubicBezTo>
                  <a:lnTo>
                    <a:pt x="60549" y="19789"/>
                  </a:lnTo>
                  <a:cubicBezTo>
                    <a:pt x="66476" y="21612"/>
                    <a:pt x="71279" y="18937"/>
                    <a:pt x="71279" y="13892"/>
                  </a:cubicBezTo>
                  <a:cubicBezTo>
                    <a:pt x="71279" y="8846"/>
                    <a:pt x="67662" y="4469"/>
                    <a:pt x="60549" y="1460"/>
                  </a:cubicBezTo>
                  <a:lnTo>
                    <a:pt x="56537" y="1"/>
                  </a:lnTo>
                </a:path>
              </a:pathLst>
            </a:custGeom>
            <a:noFill/>
            <a:ln cap="flat" cmpd="sng" w="949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0"/>
            <p:cNvSpPr/>
            <p:nvPr/>
          </p:nvSpPr>
          <p:spPr>
            <a:xfrm>
              <a:off x="7248900" y="4291425"/>
              <a:ext cx="393300" cy="393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3"/>
          <p:cNvSpPr txBox="1"/>
          <p:nvPr>
            <p:ph type="title"/>
          </p:nvPr>
        </p:nvSpPr>
        <p:spPr>
          <a:xfrm flipH="1">
            <a:off x="713000" y="2191225"/>
            <a:ext cx="4799700" cy="1548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500">
                <a:solidFill>
                  <a:schemeClr val="accent5"/>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4" name="Google Shape;24;p3"/>
          <p:cNvSpPr txBox="1"/>
          <p:nvPr>
            <p:ph idx="1" type="subTitle"/>
          </p:nvPr>
        </p:nvSpPr>
        <p:spPr>
          <a:xfrm flipH="1">
            <a:off x="713425" y="3596750"/>
            <a:ext cx="3184500" cy="6888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7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 name="Google Shape;25;p3"/>
          <p:cNvSpPr txBox="1"/>
          <p:nvPr>
            <p:ph hasCustomPrompt="1" idx="2" type="title"/>
          </p:nvPr>
        </p:nvSpPr>
        <p:spPr>
          <a:xfrm flipH="1">
            <a:off x="713425" y="857950"/>
            <a:ext cx="2213100" cy="1333200"/>
          </a:xfrm>
          <a:prstGeom prst="rect">
            <a:avLst/>
          </a:prstGeom>
        </p:spPr>
        <p:txBody>
          <a:bodyPr anchorCtr="0" anchor="t" bIns="91425" lIns="91425" spcFirstLastPara="1" rIns="91425" wrap="square" tIns="91425">
            <a:noAutofit/>
          </a:bodyPr>
          <a:lstStyle>
            <a:lvl1pPr lvl="0" rtl="0">
              <a:spcBef>
                <a:spcPts val="0"/>
              </a:spcBef>
              <a:spcAft>
                <a:spcPts val="0"/>
              </a:spcAft>
              <a:buSzPts val="8900"/>
              <a:buNone/>
              <a:defRPr sz="8000">
                <a:solidFill>
                  <a:schemeClr val="accent2"/>
                </a:solidFill>
                <a:highlight>
                  <a:schemeClr val="accent3"/>
                </a:highlight>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sp>
        <p:nvSpPr>
          <p:cNvPr id="26" name="Google Shape;26;p3"/>
          <p:cNvSpPr/>
          <p:nvPr/>
        </p:nvSpPr>
        <p:spPr>
          <a:xfrm>
            <a:off x="6574750" y="4224775"/>
            <a:ext cx="1475757" cy="918735"/>
          </a:xfrm>
          <a:custGeom>
            <a:rect b="b" l="l" r="r" t="t"/>
            <a:pathLst>
              <a:path extrusionOk="0" h="29880" w="47996">
                <a:moveTo>
                  <a:pt x="24104" y="0"/>
                </a:moveTo>
                <a:cubicBezTo>
                  <a:pt x="21126" y="0"/>
                  <a:pt x="18299" y="517"/>
                  <a:pt x="15563" y="1520"/>
                </a:cubicBezTo>
                <a:cubicBezTo>
                  <a:pt x="12858" y="2554"/>
                  <a:pt x="10274" y="4165"/>
                  <a:pt x="7873" y="6323"/>
                </a:cubicBezTo>
                <a:cubicBezTo>
                  <a:pt x="5472" y="8481"/>
                  <a:pt x="3587" y="11520"/>
                  <a:pt x="2128" y="15411"/>
                </a:cubicBezTo>
                <a:cubicBezTo>
                  <a:pt x="730" y="19302"/>
                  <a:pt x="1" y="23831"/>
                  <a:pt x="1" y="28998"/>
                </a:cubicBezTo>
                <a:lnTo>
                  <a:pt x="1" y="29879"/>
                </a:lnTo>
                <a:lnTo>
                  <a:pt x="18147" y="29879"/>
                </a:lnTo>
                <a:lnTo>
                  <a:pt x="18147" y="28998"/>
                </a:lnTo>
                <a:cubicBezTo>
                  <a:pt x="18147" y="24439"/>
                  <a:pt x="18694" y="21065"/>
                  <a:pt x="19879" y="18907"/>
                </a:cubicBezTo>
                <a:cubicBezTo>
                  <a:pt x="21065" y="16748"/>
                  <a:pt x="22433" y="15624"/>
                  <a:pt x="23983" y="15624"/>
                </a:cubicBezTo>
                <a:cubicBezTo>
                  <a:pt x="25685" y="15624"/>
                  <a:pt x="27144" y="16779"/>
                  <a:pt x="28238" y="18998"/>
                </a:cubicBezTo>
                <a:cubicBezTo>
                  <a:pt x="29393" y="21247"/>
                  <a:pt x="29940" y="24560"/>
                  <a:pt x="29940" y="28937"/>
                </a:cubicBezTo>
                <a:lnTo>
                  <a:pt x="29940" y="29879"/>
                </a:lnTo>
                <a:lnTo>
                  <a:pt x="47995" y="29879"/>
                </a:lnTo>
                <a:lnTo>
                  <a:pt x="47995" y="28816"/>
                </a:lnTo>
                <a:cubicBezTo>
                  <a:pt x="47995" y="19393"/>
                  <a:pt x="45746" y="12250"/>
                  <a:pt x="41278" y="7356"/>
                </a:cubicBezTo>
                <a:cubicBezTo>
                  <a:pt x="36779" y="2432"/>
                  <a:pt x="31065" y="0"/>
                  <a:pt x="24104" y="0"/>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6814291">
            <a:off x="7292344" y="3589239"/>
            <a:ext cx="2052073" cy="1560429"/>
          </a:xfrm>
          <a:custGeom>
            <a:rect b="b" l="l" r="r" t="t"/>
            <a:pathLst>
              <a:path extrusionOk="0" h="40026" w="52637">
                <a:moveTo>
                  <a:pt x="25532" y="1"/>
                </a:moveTo>
                <a:cubicBezTo>
                  <a:pt x="24077" y="1"/>
                  <a:pt x="22524" y="763"/>
                  <a:pt x="21643" y="1974"/>
                </a:cubicBezTo>
                <a:cubicBezTo>
                  <a:pt x="20234" y="3919"/>
                  <a:pt x="20216" y="6578"/>
                  <a:pt x="20662" y="8969"/>
                </a:cubicBezTo>
                <a:cubicBezTo>
                  <a:pt x="21108" y="11360"/>
                  <a:pt x="21965" y="13679"/>
                  <a:pt x="22107" y="16106"/>
                </a:cubicBezTo>
                <a:cubicBezTo>
                  <a:pt x="22446" y="21958"/>
                  <a:pt x="17557" y="28328"/>
                  <a:pt x="11669" y="29291"/>
                </a:cubicBezTo>
                <a:cubicBezTo>
                  <a:pt x="9974" y="29559"/>
                  <a:pt x="8226" y="29416"/>
                  <a:pt x="6513" y="29595"/>
                </a:cubicBezTo>
                <a:cubicBezTo>
                  <a:pt x="2998" y="29987"/>
                  <a:pt x="0" y="32717"/>
                  <a:pt x="2695" y="36179"/>
                </a:cubicBezTo>
                <a:cubicBezTo>
                  <a:pt x="3587" y="37303"/>
                  <a:pt x="4871" y="38052"/>
                  <a:pt x="6174" y="38641"/>
                </a:cubicBezTo>
                <a:cubicBezTo>
                  <a:pt x="8342" y="39579"/>
                  <a:pt x="10683" y="40025"/>
                  <a:pt x="13030" y="40025"/>
                </a:cubicBezTo>
                <a:cubicBezTo>
                  <a:pt x="18853" y="40025"/>
                  <a:pt x="24715" y="37279"/>
                  <a:pt x="28085" y="32485"/>
                </a:cubicBezTo>
                <a:cubicBezTo>
                  <a:pt x="29601" y="30344"/>
                  <a:pt x="30654" y="27846"/>
                  <a:pt x="32278" y="25759"/>
                </a:cubicBezTo>
                <a:cubicBezTo>
                  <a:pt x="35222" y="22012"/>
                  <a:pt x="39736" y="19942"/>
                  <a:pt x="43768" y="17426"/>
                </a:cubicBezTo>
                <a:cubicBezTo>
                  <a:pt x="47819" y="14910"/>
                  <a:pt x="51798" y="11360"/>
                  <a:pt x="52368" y="6631"/>
                </a:cubicBezTo>
                <a:cubicBezTo>
                  <a:pt x="52636" y="4526"/>
                  <a:pt x="51869" y="1992"/>
                  <a:pt x="49835" y="1368"/>
                </a:cubicBezTo>
                <a:cubicBezTo>
                  <a:pt x="49536" y="1275"/>
                  <a:pt x="49231" y="1232"/>
                  <a:pt x="48925" y="1232"/>
                </a:cubicBezTo>
                <a:cubicBezTo>
                  <a:pt x="47881" y="1232"/>
                  <a:pt x="46835" y="1730"/>
                  <a:pt x="46034" y="2420"/>
                </a:cubicBezTo>
                <a:cubicBezTo>
                  <a:pt x="45017" y="3330"/>
                  <a:pt x="44304" y="4526"/>
                  <a:pt x="43590" y="5686"/>
                </a:cubicBezTo>
                <a:cubicBezTo>
                  <a:pt x="42002" y="8255"/>
                  <a:pt x="40146" y="10824"/>
                  <a:pt x="37398" y="12020"/>
                </a:cubicBezTo>
                <a:cubicBezTo>
                  <a:pt x="36556" y="12397"/>
                  <a:pt x="35607" y="12586"/>
                  <a:pt x="34662" y="12586"/>
                </a:cubicBezTo>
                <a:cubicBezTo>
                  <a:pt x="32564" y="12586"/>
                  <a:pt x="30486" y="11654"/>
                  <a:pt x="29637" y="9772"/>
                </a:cubicBezTo>
                <a:cubicBezTo>
                  <a:pt x="28388" y="6988"/>
                  <a:pt x="30083" y="3152"/>
                  <a:pt x="27942" y="957"/>
                </a:cubicBezTo>
                <a:cubicBezTo>
                  <a:pt x="27300" y="295"/>
                  <a:pt x="26435" y="1"/>
                  <a:pt x="25532" y="1"/>
                </a:cubicBezTo>
                <a:close/>
              </a:path>
            </a:pathLst>
          </a:custGeom>
          <a:gradFill>
            <a:gsLst>
              <a:gs pos="0">
                <a:schemeClr val="accent5"/>
              </a:gs>
              <a:gs pos="65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57" name="Shape 257"/>
        <p:cNvGrpSpPr/>
        <p:nvPr/>
      </p:nvGrpSpPr>
      <p:grpSpPr>
        <a:xfrm>
          <a:off x="0" y="0"/>
          <a:ext cx="0" cy="0"/>
          <a:chOff x="0" y="0"/>
          <a:chExt cx="0" cy="0"/>
        </a:xfrm>
      </p:grpSpPr>
      <p:sp>
        <p:nvSpPr>
          <p:cNvPr id="258" name="Google Shape;258;p21"/>
          <p:cNvSpPr/>
          <p:nvPr/>
        </p:nvSpPr>
        <p:spPr>
          <a:xfrm flipH="1" rot="-5765716">
            <a:off x="6875957" y="-102291"/>
            <a:ext cx="4372785" cy="2676925"/>
          </a:xfrm>
          <a:custGeom>
            <a:rect b="b" l="l" r="r" t="t"/>
            <a:pathLst>
              <a:path extrusionOk="0" h="83233" w="135962">
                <a:moveTo>
                  <a:pt x="9930" y="1"/>
                </a:moveTo>
                <a:cubicBezTo>
                  <a:pt x="6518" y="1"/>
                  <a:pt x="3532" y="1692"/>
                  <a:pt x="2088" y="6269"/>
                </a:cubicBezTo>
                <a:cubicBezTo>
                  <a:pt x="1054" y="9588"/>
                  <a:pt x="1874" y="13156"/>
                  <a:pt x="2517" y="16600"/>
                </a:cubicBezTo>
                <a:cubicBezTo>
                  <a:pt x="4586" y="27662"/>
                  <a:pt x="4586" y="39099"/>
                  <a:pt x="2570" y="50162"/>
                </a:cubicBezTo>
                <a:cubicBezTo>
                  <a:pt x="1500" y="55925"/>
                  <a:pt x="1" y="62295"/>
                  <a:pt x="2998" y="67309"/>
                </a:cubicBezTo>
                <a:cubicBezTo>
                  <a:pt x="6496" y="73161"/>
                  <a:pt x="14293" y="74321"/>
                  <a:pt x="21055" y="74874"/>
                </a:cubicBezTo>
                <a:cubicBezTo>
                  <a:pt x="53975" y="77604"/>
                  <a:pt x="86877" y="80316"/>
                  <a:pt x="119779" y="83046"/>
                </a:cubicBezTo>
                <a:cubicBezTo>
                  <a:pt x="120949" y="83138"/>
                  <a:pt x="122138" y="83233"/>
                  <a:pt x="123318" y="83233"/>
                </a:cubicBezTo>
                <a:cubicBezTo>
                  <a:pt x="124891" y="83233"/>
                  <a:pt x="126447" y="83064"/>
                  <a:pt x="127915" y="82493"/>
                </a:cubicBezTo>
                <a:cubicBezTo>
                  <a:pt x="131501" y="81083"/>
                  <a:pt x="133839" y="77461"/>
                  <a:pt x="134766" y="73732"/>
                </a:cubicBezTo>
                <a:cubicBezTo>
                  <a:pt x="135891" y="69075"/>
                  <a:pt x="135962" y="62705"/>
                  <a:pt x="134106" y="58209"/>
                </a:cubicBezTo>
                <a:cubicBezTo>
                  <a:pt x="133785" y="57335"/>
                  <a:pt x="133357" y="56532"/>
                  <a:pt x="132857" y="55747"/>
                </a:cubicBezTo>
                <a:cubicBezTo>
                  <a:pt x="128807" y="49163"/>
                  <a:pt x="120510" y="45523"/>
                  <a:pt x="113498" y="43257"/>
                </a:cubicBezTo>
                <a:cubicBezTo>
                  <a:pt x="107324" y="41241"/>
                  <a:pt x="100883" y="40224"/>
                  <a:pt x="94406" y="39813"/>
                </a:cubicBezTo>
                <a:cubicBezTo>
                  <a:pt x="93796" y="39777"/>
                  <a:pt x="93163" y="39762"/>
                  <a:pt x="92512" y="39762"/>
                </a:cubicBezTo>
                <a:cubicBezTo>
                  <a:pt x="89700" y="39762"/>
                  <a:pt x="86565" y="40037"/>
                  <a:pt x="83558" y="40037"/>
                </a:cubicBezTo>
                <a:cubicBezTo>
                  <a:pt x="81080" y="40037"/>
                  <a:pt x="78688" y="39850"/>
                  <a:pt x="76635" y="39171"/>
                </a:cubicBezTo>
                <a:cubicBezTo>
                  <a:pt x="74316" y="38386"/>
                  <a:pt x="72281" y="36191"/>
                  <a:pt x="72567" y="33747"/>
                </a:cubicBezTo>
                <a:cubicBezTo>
                  <a:pt x="72888" y="31320"/>
                  <a:pt x="75297" y="29714"/>
                  <a:pt x="77616" y="28911"/>
                </a:cubicBezTo>
                <a:cubicBezTo>
                  <a:pt x="79936" y="28126"/>
                  <a:pt x="82505" y="27769"/>
                  <a:pt x="84468" y="26288"/>
                </a:cubicBezTo>
                <a:cubicBezTo>
                  <a:pt x="86431" y="24807"/>
                  <a:pt x="87376" y="21578"/>
                  <a:pt x="85574" y="19919"/>
                </a:cubicBezTo>
                <a:cubicBezTo>
                  <a:pt x="84914" y="19321"/>
                  <a:pt x="84104" y="19085"/>
                  <a:pt x="83241" y="19085"/>
                </a:cubicBezTo>
                <a:cubicBezTo>
                  <a:pt x="81864" y="19085"/>
                  <a:pt x="80355" y="19685"/>
                  <a:pt x="79115" y="20365"/>
                </a:cubicBezTo>
                <a:cubicBezTo>
                  <a:pt x="77600" y="21202"/>
                  <a:pt x="75877" y="22119"/>
                  <a:pt x="74241" y="22119"/>
                </a:cubicBezTo>
                <a:cubicBezTo>
                  <a:pt x="73680" y="22119"/>
                  <a:pt x="73131" y="22011"/>
                  <a:pt x="72603" y="21756"/>
                </a:cubicBezTo>
                <a:cubicBezTo>
                  <a:pt x="70337" y="20668"/>
                  <a:pt x="70015" y="17599"/>
                  <a:pt x="70247" y="15101"/>
                </a:cubicBezTo>
                <a:cubicBezTo>
                  <a:pt x="70497" y="12603"/>
                  <a:pt x="70908" y="9802"/>
                  <a:pt x="69302" y="7875"/>
                </a:cubicBezTo>
                <a:cubicBezTo>
                  <a:pt x="68405" y="6799"/>
                  <a:pt x="67059" y="6323"/>
                  <a:pt x="65658" y="6323"/>
                </a:cubicBezTo>
                <a:cubicBezTo>
                  <a:pt x="64270" y="6323"/>
                  <a:pt x="62829" y="6790"/>
                  <a:pt x="61719" y="7607"/>
                </a:cubicBezTo>
                <a:cubicBezTo>
                  <a:pt x="59453" y="9267"/>
                  <a:pt x="58239" y="11943"/>
                  <a:pt x="57169" y="14512"/>
                </a:cubicBezTo>
                <a:cubicBezTo>
                  <a:pt x="56098" y="17064"/>
                  <a:pt x="55028" y="19776"/>
                  <a:pt x="52940" y="21667"/>
                </a:cubicBezTo>
                <a:cubicBezTo>
                  <a:pt x="51046" y="23400"/>
                  <a:pt x="48610" y="24142"/>
                  <a:pt x="46069" y="24142"/>
                </a:cubicBezTo>
                <a:cubicBezTo>
                  <a:pt x="42724" y="24142"/>
                  <a:pt x="39197" y="22855"/>
                  <a:pt x="36489" y="20846"/>
                </a:cubicBezTo>
                <a:cubicBezTo>
                  <a:pt x="31672" y="17278"/>
                  <a:pt x="28513" y="11996"/>
                  <a:pt x="24535" y="7536"/>
                </a:cubicBezTo>
                <a:cubicBezTo>
                  <a:pt x="21304" y="3918"/>
                  <a:pt x="15123" y="1"/>
                  <a:pt x="9930" y="1"/>
                </a:cubicBezTo>
                <a:close/>
              </a:path>
            </a:pathLst>
          </a:custGeom>
          <a:gradFill>
            <a:gsLst>
              <a:gs pos="0">
                <a:schemeClr val="accent3"/>
              </a:gs>
              <a:gs pos="50000">
                <a:schemeClr val="accent4"/>
              </a:gs>
              <a:gs pos="100000">
                <a:schemeClr val="accent5"/>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1"/>
          <p:cNvSpPr/>
          <p:nvPr/>
        </p:nvSpPr>
        <p:spPr>
          <a:xfrm rot="-5400000">
            <a:off x="-462009" y="879393"/>
            <a:ext cx="1475774" cy="1291957"/>
          </a:xfrm>
          <a:custGeom>
            <a:rect b="b" l="l" r="r" t="t"/>
            <a:pathLst>
              <a:path extrusionOk="0" h="24916" w="28461">
                <a:moveTo>
                  <a:pt x="22561" y="1"/>
                </a:moveTo>
                <a:cubicBezTo>
                  <a:pt x="21302" y="1"/>
                  <a:pt x="20133" y="744"/>
                  <a:pt x="18932" y="1167"/>
                </a:cubicBezTo>
                <a:cubicBezTo>
                  <a:pt x="17973" y="1500"/>
                  <a:pt x="16982" y="1619"/>
                  <a:pt x="15974" y="1619"/>
                </a:cubicBezTo>
                <a:cubicBezTo>
                  <a:pt x="13379" y="1619"/>
                  <a:pt x="10670" y="827"/>
                  <a:pt x="8093" y="827"/>
                </a:cubicBezTo>
                <a:cubicBezTo>
                  <a:pt x="6995" y="827"/>
                  <a:pt x="5921" y="971"/>
                  <a:pt x="4890" y="1381"/>
                </a:cubicBezTo>
                <a:cubicBezTo>
                  <a:pt x="1857" y="2577"/>
                  <a:pt x="1" y="6199"/>
                  <a:pt x="804" y="9357"/>
                </a:cubicBezTo>
                <a:cubicBezTo>
                  <a:pt x="1665" y="12779"/>
                  <a:pt x="3341" y="13517"/>
                  <a:pt x="5238" y="13517"/>
                </a:cubicBezTo>
                <a:cubicBezTo>
                  <a:pt x="6678" y="13517"/>
                  <a:pt x="8246" y="13091"/>
                  <a:pt x="9680" y="13091"/>
                </a:cubicBezTo>
                <a:cubicBezTo>
                  <a:pt x="10897" y="13091"/>
                  <a:pt x="12018" y="13398"/>
                  <a:pt x="12883" y="14531"/>
                </a:cubicBezTo>
                <a:cubicBezTo>
                  <a:pt x="13829" y="15745"/>
                  <a:pt x="13954" y="17368"/>
                  <a:pt x="14043" y="18885"/>
                </a:cubicBezTo>
                <a:cubicBezTo>
                  <a:pt x="14132" y="20402"/>
                  <a:pt x="14257" y="22007"/>
                  <a:pt x="15149" y="23256"/>
                </a:cubicBezTo>
                <a:cubicBezTo>
                  <a:pt x="15888" y="24293"/>
                  <a:pt x="17152" y="24915"/>
                  <a:pt x="18417" y="24915"/>
                </a:cubicBezTo>
                <a:cubicBezTo>
                  <a:pt x="18589" y="24915"/>
                  <a:pt x="18761" y="24904"/>
                  <a:pt x="18932" y="24880"/>
                </a:cubicBezTo>
                <a:cubicBezTo>
                  <a:pt x="20359" y="24684"/>
                  <a:pt x="21644" y="23631"/>
                  <a:pt x="22144" y="22275"/>
                </a:cubicBezTo>
                <a:cubicBezTo>
                  <a:pt x="22893" y="20223"/>
                  <a:pt x="21858" y="18118"/>
                  <a:pt x="21983" y="16030"/>
                </a:cubicBezTo>
                <a:cubicBezTo>
                  <a:pt x="22126" y="13925"/>
                  <a:pt x="23018" y="12462"/>
                  <a:pt x="23857" y="10624"/>
                </a:cubicBezTo>
                <a:cubicBezTo>
                  <a:pt x="25070" y="8037"/>
                  <a:pt x="28460" y="400"/>
                  <a:pt x="22768" y="8"/>
                </a:cubicBezTo>
                <a:cubicBezTo>
                  <a:pt x="22699" y="3"/>
                  <a:pt x="22630" y="1"/>
                  <a:pt x="22561" y="1"/>
                </a:cubicBezTo>
                <a:close/>
              </a:path>
            </a:pathLst>
          </a:custGeom>
          <a:gradFill>
            <a:gsLst>
              <a:gs pos="0">
                <a:schemeClr val="lt2"/>
              </a:gs>
              <a:gs pos="50000">
                <a:schemeClr val="accent1"/>
              </a:gs>
              <a:gs pos="100000">
                <a:schemeClr val="accent2"/>
              </a:gs>
              <a:gs pos="100000">
                <a:srgbClr val="73737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1"/>
          <p:cNvSpPr/>
          <p:nvPr/>
        </p:nvSpPr>
        <p:spPr>
          <a:xfrm>
            <a:off x="1234275" y="4529124"/>
            <a:ext cx="1871121" cy="1628844"/>
          </a:xfrm>
          <a:custGeom>
            <a:rect b="b" l="l" r="r" t="t"/>
            <a:pathLst>
              <a:path extrusionOk="0" h="21542" w="24747">
                <a:moveTo>
                  <a:pt x="21070" y="1"/>
                </a:moveTo>
                <a:cubicBezTo>
                  <a:pt x="20898" y="1"/>
                  <a:pt x="20726" y="18"/>
                  <a:pt x="20554" y="55"/>
                </a:cubicBezTo>
                <a:cubicBezTo>
                  <a:pt x="18769" y="465"/>
                  <a:pt x="17859" y="2553"/>
                  <a:pt x="16164" y="3249"/>
                </a:cubicBezTo>
                <a:cubicBezTo>
                  <a:pt x="15739" y="3427"/>
                  <a:pt x="15294" y="3504"/>
                  <a:pt x="14842" y="3504"/>
                </a:cubicBezTo>
                <a:cubicBezTo>
                  <a:pt x="13758" y="3504"/>
                  <a:pt x="12638" y="3064"/>
                  <a:pt x="11668" y="2535"/>
                </a:cubicBezTo>
                <a:cubicBezTo>
                  <a:pt x="10276" y="1785"/>
                  <a:pt x="8920" y="840"/>
                  <a:pt x="7350" y="679"/>
                </a:cubicBezTo>
                <a:cubicBezTo>
                  <a:pt x="7118" y="656"/>
                  <a:pt x="6894" y="644"/>
                  <a:pt x="6677" y="644"/>
                </a:cubicBezTo>
                <a:cubicBezTo>
                  <a:pt x="0" y="644"/>
                  <a:pt x="322" y="11522"/>
                  <a:pt x="2586" y="15738"/>
                </a:cubicBezTo>
                <a:cubicBezTo>
                  <a:pt x="4654" y="19610"/>
                  <a:pt x="8192" y="21541"/>
                  <a:pt x="11830" y="21541"/>
                </a:cubicBezTo>
                <a:cubicBezTo>
                  <a:pt x="14848" y="21541"/>
                  <a:pt x="17933" y="20212"/>
                  <a:pt x="20304" y="17558"/>
                </a:cubicBezTo>
                <a:cubicBezTo>
                  <a:pt x="23016" y="14525"/>
                  <a:pt x="24301" y="10439"/>
                  <a:pt x="24640" y="6407"/>
                </a:cubicBezTo>
                <a:cubicBezTo>
                  <a:pt x="24747" y="4944"/>
                  <a:pt x="24747" y="3409"/>
                  <a:pt x="24104" y="2089"/>
                </a:cubicBezTo>
                <a:cubicBezTo>
                  <a:pt x="23539" y="927"/>
                  <a:pt x="22326" y="1"/>
                  <a:pt x="21070"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 name="Google Shape;261;p21"/>
          <p:cNvGrpSpPr/>
          <p:nvPr/>
        </p:nvGrpSpPr>
        <p:grpSpPr>
          <a:xfrm>
            <a:off x="5587800" y="4529125"/>
            <a:ext cx="596525" cy="106400"/>
            <a:chOff x="3877250" y="2196375"/>
            <a:chExt cx="596525" cy="106400"/>
          </a:xfrm>
        </p:grpSpPr>
        <p:sp>
          <p:nvSpPr>
            <p:cNvPr id="262" name="Google Shape;262;p21"/>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1"/>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1"/>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 name="Google Shape;265;p21"/>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66" name="Google Shape;266;p21"/>
          <p:cNvSpPr txBox="1"/>
          <p:nvPr>
            <p:ph idx="1" type="body"/>
          </p:nvPr>
        </p:nvSpPr>
        <p:spPr>
          <a:xfrm>
            <a:off x="2613150" y="1663850"/>
            <a:ext cx="3907200" cy="2304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Clr>
                <a:schemeClr val="accent4"/>
              </a:buClr>
              <a:buSzPts val="1600"/>
              <a:buFont typeface="Actor"/>
              <a:buChar char="●"/>
              <a:defRPr sz="1500"/>
            </a:lvl1pPr>
            <a:lvl2pPr indent="-330200" lvl="1" marL="914400">
              <a:spcBef>
                <a:spcPts val="0"/>
              </a:spcBef>
              <a:spcAft>
                <a:spcPts val="0"/>
              </a:spcAft>
              <a:buClr>
                <a:schemeClr val="dk1"/>
              </a:buClr>
              <a:buSzPts val="1600"/>
              <a:buFont typeface="Nunito"/>
              <a:buChar char="○"/>
              <a:defRPr/>
            </a:lvl2pPr>
            <a:lvl3pPr indent="-330200" lvl="2" marL="1371600">
              <a:spcBef>
                <a:spcPts val="0"/>
              </a:spcBef>
              <a:spcAft>
                <a:spcPts val="0"/>
              </a:spcAft>
              <a:buClr>
                <a:schemeClr val="dk1"/>
              </a:buClr>
              <a:buSzPts val="1600"/>
              <a:buFont typeface="Nunito"/>
              <a:buChar char="■"/>
              <a:defRPr/>
            </a:lvl3pPr>
            <a:lvl4pPr indent="-330200" lvl="3" marL="1828800">
              <a:spcBef>
                <a:spcPts val="0"/>
              </a:spcBef>
              <a:spcAft>
                <a:spcPts val="0"/>
              </a:spcAft>
              <a:buClr>
                <a:schemeClr val="dk1"/>
              </a:buClr>
              <a:buSzPts val="1600"/>
              <a:buFont typeface="Nunito"/>
              <a:buChar char="●"/>
              <a:defRPr/>
            </a:lvl4pPr>
            <a:lvl5pPr indent="-330200" lvl="4" marL="2286000">
              <a:spcBef>
                <a:spcPts val="0"/>
              </a:spcBef>
              <a:spcAft>
                <a:spcPts val="0"/>
              </a:spcAft>
              <a:buClr>
                <a:schemeClr val="dk1"/>
              </a:buClr>
              <a:buSzPts val="1600"/>
              <a:buFont typeface="Nunito"/>
              <a:buChar char="○"/>
              <a:defRPr/>
            </a:lvl5pPr>
            <a:lvl6pPr indent="-330200" lvl="5" marL="2743200">
              <a:spcBef>
                <a:spcPts val="0"/>
              </a:spcBef>
              <a:spcAft>
                <a:spcPts val="0"/>
              </a:spcAft>
              <a:buClr>
                <a:schemeClr val="dk1"/>
              </a:buClr>
              <a:buSzPts val="1600"/>
              <a:buFont typeface="Nunito"/>
              <a:buChar char="■"/>
              <a:defRPr/>
            </a:lvl6pPr>
            <a:lvl7pPr indent="-330200" lvl="6" marL="3200400">
              <a:spcBef>
                <a:spcPts val="0"/>
              </a:spcBef>
              <a:spcAft>
                <a:spcPts val="0"/>
              </a:spcAft>
              <a:buClr>
                <a:schemeClr val="dk1"/>
              </a:buClr>
              <a:buSzPts val="1600"/>
              <a:buFont typeface="Nunito"/>
              <a:buChar char="●"/>
              <a:defRPr/>
            </a:lvl7pPr>
            <a:lvl8pPr indent="-330200" lvl="7" marL="3657600">
              <a:spcBef>
                <a:spcPts val="0"/>
              </a:spcBef>
              <a:spcAft>
                <a:spcPts val="0"/>
              </a:spcAft>
              <a:buClr>
                <a:schemeClr val="dk1"/>
              </a:buClr>
              <a:buSzPts val="1600"/>
              <a:buFont typeface="Nunito"/>
              <a:buChar char="○"/>
              <a:defRPr/>
            </a:lvl8pPr>
            <a:lvl9pPr indent="-330200" lvl="8" marL="4114800">
              <a:spcBef>
                <a:spcPts val="0"/>
              </a:spcBef>
              <a:spcAft>
                <a:spcPts val="0"/>
              </a:spcAft>
              <a:buClr>
                <a:schemeClr val="dk1"/>
              </a:buClr>
              <a:buSzPts val="1600"/>
              <a:buFont typeface="Nunito"/>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8">
    <p:spTree>
      <p:nvGrpSpPr>
        <p:cNvPr id="267" name="Shape 267"/>
        <p:cNvGrpSpPr/>
        <p:nvPr/>
      </p:nvGrpSpPr>
      <p:grpSpPr>
        <a:xfrm>
          <a:off x="0" y="0"/>
          <a:ext cx="0" cy="0"/>
          <a:chOff x="0" y="0"/>
          <a:chExt cx="0" cy="0"/>
        </a:xfrm>
      </p:grpSpPr>
      <p:grpSp>
        <p:nvGrpSpPr>
          <p:cNvPr id="268" name="Google Shape;268;p22"/>
          <p:cNvGrpSpPr/>
          <p:nvPr/>
        </p:nvGrpSpPr>
        <p:grpSpPr>
          <a:xfrm>
            <a:off x="0" y="4520800"/>
            <a:ext cx="3662588" cy="175550"/>
            <a:chOff x="0" y="488300"/>
            <a:chExt cx="3975025" cy="175550"/>
          </a:xfrm>
        </p:grpSpPr>
        <p:sp>
          <p:nvSpPr>
            <p:cNvPr id="269" name="Google Shape;269;p22"/>
            <p:cNvSpPr/>
            <p:nvPr/>
          </p:nvSpPr>
          <p:spPr>
            <a:xfrm>
              <a:off x="0" y="488300"/>
              <a:ext cx="433925" cy="175550"/>
            </a:xfrm>
            <a:custGeom>
              <a:rect b="b" l="l" r="r" t="t"/>
              <a:pathLst>
                <a:path extrusionOk="0" h="7022" w="17357">
                  <a:moveTo>
                    <a:pt x="0" y="0"/>
                  </a:moveTo>
                  <a:lnTo>
                    <a:pt x="0" y="7022"/>
                  </a:lnTo>
                  <a:lnTo>
                    <a:pt x="17356" y="7022"/>
                  </a:lnTo>
                  <a:lnTo>
                    <a:pt x="173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2"/>
            <p:cNvSpPr/>
            <p:nvPr/>
          </p:nvSpPr>
          <p:spPr>
            <a:xfrm>
              <a:off x="433900" y="488300"/>
              <a:ext cx="3541125" cy="175550"/>
            </a:xfrm>
            <a:custGeom>
              <a:rect b="b" l="l" r="r" t="t"/>
              <a:pathLst>
                <a:path extrusionOk="0" h="7022" w="141645">
                  <a:moveTo>
                    <a:pt x="0" y="0"/>
                  </a:moveTo>
                  <a:lnTo>
                    <a:pt x="0" y="7022"/>
                  </a:lnTo>
                  <a:lnTo>
                    <a:pt x="141644" y="7022"/>
                  </a:lnTo>
                  <a:lnTo>
                    <a:pt x="141644" y="0"/>
                  </a:ln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 name="Google Shape;271;p22"/>
          <p:cNvSpPr txBox="1"/>
          <p:nvPr>
            <p:ph type="title"/>
          </p:nvPr>
        </p:nvSpPr>
        <p:spPr>
          <a:xfrm>
            <a:off x="1625300" y="1275375"/>
            <a:ext cx="2399700" cy="1218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400"/>
              <a:buNone/>
              <a:defRPr sz="3400">
                <a:solidFill>
                  <a:schemeClr val="accent5"/>
                </a:solidFill>
              </a:defRPr>
            </a:lvl1pPr>
            <a:lvl2pPr lvl="1" rtl="0" algn="r">
              <a:spcBef>
                <a:spcPts val="0"/>
              </a:spcBef>
              <a:spcAft>
                <a:spcPts val="0"/>
              </a:spcAft>
              <a:buSzPts val="3400"/>
              <a:buNone/>
              <a:defRPr/>
            </a:lvl2pPr>
            <a:lvl3pPr lvl="2" rtl="0" algn="r">
              <a:spcBef>
                <a:spcPts val="0"/>
              </a:spcBef>
              <a:spcAft>
                <a:spcPts val="0"/>
              </a:spcAft>
              <a:buSzPts val="3400"/>
              <a:buNone/>
              <a:defRPr/>
            </a:lvl3pPr>
            <a:lvl4pPr lvl="3" rtl="0" algn="r">
              <a:spcBef>
                <a:spcPts val="0"/>
              </a:spcBef>
              <a:spcAft>
                <a:spcPts val="0"/>
              </a:spcAft>
              <a:buSzPts val="3400"/>
              <a:buNone/>
              <a:defRPr/>
            </a:lvl4pPr>
            <a:lvl5pPr lvl="4" rtl="0" algn="r">
              <a:spcBef>
                <a:spcPts val="0"/>
              </a:spcBef>
              <a:spcAft>
                <a:spcPts val="0"/>
              </a:spcAft>
              <a:buSzPts val="3400"/>
              <a:buNone/>
              <a:defRPr/>
            </a:lvl5pPr>
            <a:lvl6pPr lvl="5" rtl="0" algn="r">
              <a:spcBef>
                <a:spcPts val="0"/>
              </a:spcBef>
              <a:spcAft>
                <a:spcPts val="0"/>
              </a:spcAft>
              <a:buSzPts val="3400"/>
              <a:buNone/>
              <a:defRPr/>
            </a:lvl6pPr>
            <a:lvl7pPr lvl="6" rtl="0" algn="r">
              <a:spcBef>
                <a:spcPts val="0"/>
              </a:spcBef>
              <a:spcAft>
                <a:spcPts val="0"/>
              </a:spcAft>
              <a:buSzPts val="3400"/>
              <a:buNone/>
              <a:defRPr/>
            </a:lvl7pPr>
            <a:lvl8pPr lvl="7" rtl="0" algn="r">
              <a:spcBef>
                <a:spcPts val="0"/>
              </a:spcBef>
              <a:spcAft>
                <a:spcPts val="0"/>
              </a:spcAft>
              <a:buSzPts val="3400"/>
              <a:buNone/>
              <a:defRPr/>
            </a:lvl8pPr>
            <a:lvl9pPr lvl="8" rtl="0" algn="r">
              <a:spcBef>
                <a:spcPts val="0"/>
              </a:spcBef>
              <a:spcAft>
                <a:spcPts val="0"/>
              </a:spcAft>
              <a:buSzPts val="3400"/>
              <a:buNone/>
              <a:defRPr/>
            </a:lvl9pPr>
          </a:lstStyle>
          <a:p/>
        </p:txBody>
      </p:sp>
      <p:sp>
        <p:nvSpPr>
          <p:cNvPr id="272" name="Google Shape;272;p22"/>
          <p:cNvSpPr txBox="1"/>
          <p:nvPr>
            <p:ph idx="1" type="subTitle"/>
          </p:nvPr>
        </p:nvSpPr>
        <p:spPr>
          <a:xfrm>
            <a:off x="1287200" y="2503750"/>
            <a:ext cx="2737800" cy="117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700"/>
              <a:buNone/>
              <a:defRPr sz="15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9">
    <p:spTree>
      <p:nvGrpSpPr>
        <p:cNvPr id="273" name="Shape 273"/>
        <p:cNvGrpSpPr/>
        <p:nvPr/>
      </p:nvGrpSpPr>
      <p:grpSpPr>
        <a:xfrm>
          <a:off x="0" y="0"/>
          <a:ext cx="0" cy="0"/>
          <a:chOff x="0" y="0"/>
          <a:chExt cx="0" cy="0"/>
        </a:xfrm>
      </p:grpSpPr>
      <p:sp>
        <p:nvSpPr>
          <p:cNvPr id="274" name="Google Shape;274;p23"/>
          <p:cNvSpPr txBox="1"/>
          <p:nvPr>
            <p:ph type="title"/>
          </p:nvPr>
        </p:nvSpPr>
        <p:spPr>
          <a:xfrm>
            <a:off x="4509263" y="1334350"/>
            <a:ext cx="2399700" cy="12186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75" name="Google Shape;275;p23"/>
          <p:cNvSpPr txBox="1"/>
          <p:nvPr>
            <p:ph idx="1" type="subTitle"/>
          </p:nvPr>
        </p:nvSpPr>
        <p:spPr>
          <a:xfrm>
            <a:off x="4509263" y="2562725"/>
            <a:ext cx="2737800" cy="11745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276" name="Google Shape;276;p23"/>
          <p:cNvGrpSpPr/>
          <p:nvPr/>
        </p:nvGrpSpPr>
        <p:grpSpPr>
          <a:xfrm flipH="1">
            <a:off x="5930488" y="4446275"/>
            <a:ext cx="3423038" cy="1781975"/>
            <a:chOff x="6533063" y="4177825"/>
            <a:chExt cx="3423038" cy="1781975"/>
          </a:xfrm>
        </p:grpSpPr>
        <p:sp>
          <p:nvSpPr>
            <p:cNvPr id="277" name="Google Shape;277;p23"/>
            <p:cNvSpPr/>
            <p:nvPr/>
          </p:nvSpPr>
          <p:spPr>
            <a:xfrm rot="5400000">
              <a:off x="7311188" y="3399700"/>
              <a:ext cx="1781975" cy="3338225"/>
            </a:xfrm>
            <a:custGeom>
              <a:rect b="b" l="l" r="r" t="t"/>
              <a:pathLst>
                <a:path extrusionOk="0" fill="none" h="133529" w="71279">
                  <a:moveTo>
                    <a:pt x="10700" y="133529"/>
                  </a:moveTo>
                  <a:cubicBezTo>
                    <a:pt x="4773" y="131705"/>
                    <a:pt x="1" y="126173"/>
                    <a:pt x="1" y="121127"/>
                  </a:cubicBezTo>
                  <a:cubicBezTo>
                    <a:pt x="1" y="116051"/>
                    <a:pt x="4773" y="113437"/>
                    <a:pt x="10700" y="115231"/>
                  </a:cubicBezTo>
                  <a:lnTo>
                    <a:pt x="60549" y="130246"/>
                  </a:lnTo>
                  <a:cubicBezTo>
                    <a:pt x="66476" y="132070"/>
                    <a:pt x="71279" y="129395"/>
                    <a:pt x="71279" y="124349"/>
                  </a:cubicBezTo>
                  <a:cubicBezTo>
                    <a:pt x="71279" y="119304"/>
                    <a:pt x="66476" y="113741"/>
                    <a:pt x="60549" y="111918"/>
                  </a:cubicBezTo>
                  <a:lnTo>
                    <a:pt x="10700" y="96720"/>
                  </a:lnTo>
                  <a:cubicBezTo>
                    <a:pt x="4773" y="94896"/>
                    <a:pt x="1" y="89364"/>
                    <a:pt x="1" y="84288"/>
                  </a:cubicBezTo>
                  <a:cubicBezTo>
                    <a:pt x="1" y="79242"/>
                    <a:pt x="4773" y="76628"/>
                    <a:pt x="10700" y="78422"/>
                  </a:cubicBezTo>
                  <a:lnTo>
                    <a:pt x="60549" y="93407"/>
                  </a:lnTo>
                  <a:cubicBezTo>
                    <a:pt x="66476" y="95230"/>
                    <a:pt x="71279" y="92586"/>
                    <a:pt x="71279" y="87540"/>
                  </a:cubicBezTo>
                  <a:cubicBezTo>
                    <a:pt x="71279" y="82464"/>
                    <a:pt x="66476" y="76932"/>
                    <a:pt x="60549" y="75108"/>
                  </a:cubicBezTo>
                  <a:lnTo>
                    <a:pt x="10700" y="59911"/>
                  </a:lnTo>
                  <a:cubicBezTo>
                    <a:pt x="4773" y="58087"/>
                    <a:pt x="1" y="52525"/>
                    <a:pt x="1" y="47479"/>
                  </a:cubicBezTo>
                  <a:cubicBezTo>
                    <a:pt x="1" y="42433"/>
                    <a:pt x="4773" y="39819"/>
                    <a:pt x="10700" y="41582"/>
                  </a:cubicBezTo>
                  <a:lnTo>
                    <a:pt x="60549" y="56598"/>
                  </a:lnTo>
                  <a:cubicBezTo>
                    <a:pt x="66476" y="58421"/>
                    <a:pt x="71279" y="55777"/>
                    <a:pt x="71279" y="50701"/>
                  </a:cubicBezTo>
                  <a:cubicBezTo>
                    <a:pt x="71279" y="45655"/>
                    <a:pt x="66476" y="40123"/>
                    <a:pt x="60549" y="38299"/>
                  </a:cubicBezTo>
                  <a:lnTo>
                    <a:pt x="10700" y="23102"/>
                  </a:lnTo>
                  <a:cubicBezTo>
                    <a:pt x="4773" y="21278"/>
                    <a:pt x="1" y="15716"/>
                    <a:pt x="1" y="10670"/>
                  </a:cubicBezTo>
                  <a:cubicBezTo>
                    <a:pt x="1" y="5624"/>
                    <a:pt x="4773" y="2980"/>
                    <a:pt x="10700" y="4773"/>
                  </a:cubicBezTo>
                  <a:lnTo>
                    <a:pt x="60549" y="19789"/>
                  </a:lnTo>
                  <a:cubicBezTo>
                    <a:pt x="66476" y="21612"/>
                    <a:pt x="71279" y="18937"/>
                    <a:pt x="71279" y="13892"/>
                  </a:cubicBezTo>
                  <a:cubicBezTo>
                    <a:pt x="71279" y="8846"/>
                    <a:pt x="67662" y="4469"/>
                    <a:pt x="60549" y="1460"/>
                  </a:cubicBezTo>
                  <a:lnTo>
                    <a:pt x="56537" y="1"/>
                  </a:lnTo>
                </a:path>
              </a:pathLst>
            </a:custGeom>
            <a:noFill/>
            <a:ln cap="flat" cmpd="sng" w="949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a:off x="9562800" y="4383975"/>
              <a:ext cx="393300" cy="393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23"/>
          <p:cNvSpPr/>
          <p:nvPr/>
        </p:nvSpPr>
        <p:spPr>
          <a:xfrm>
            <a:off x="-991625" y="2652875"/>
            <a:ext cx="2052053" cy="1560414"/>
          </a:xfrm>
          <a:custGeom>
            <a:rect b="b" l="l" r="r" t="t"/>
            <a:pathLst>
              <a:path extrusionOk="0" h="40026" w="52637">
                <a:moveTo>
                  <a:pt x="25532" y="1"/>
                </a:moveTo>
                <a:cubicBezTo>
                  <a:pt x="24077" y="1"/>
                  <a:pt x="22524" y="763"/>
                  <a:pt x="21643" y="1974"/>
                </a:cubicBezTo>
                <a:cubicBezTo>
                  <a:pt x="20234" y="3919"/>
                  <a:pt x="20216" y="6578"/>
                  <a:pt x="20662" y="8969"/>
                </a:cubicBezTo>
                <a:cubicBezTo>
                  <a:pt x="21108" y="11360"/>
                  <a:pt x="21965" y="13679"/>
                  <a:pt x="22107" y="16106"/>
                </a:cubicBezTo>
                <a:cubicBezTo>
                  <a:pt x="22446" y="21958"/>
                  <a:pt x="17557" y="28328"/>
                  <a:pt x="11669" y="29291"/>
                </a:cubicBezTo>
                <a:cubicBezTo>
                  <a:pt x="9974" y="29559"/>
                  <a:pt x="8226" y="29416"/>
                  <a:pt x="6513" y="29595"/>
                </a:cubicBezTo>
                <a:cubicBezTo>
                  <a:pt x="2998" y="29987"/>
                  <a:pt x="0" y="32717"/>
                  <a:pt x="2695" y="36179"/>
                </a:cubicBezTo>
                <a:cubicBezTo>
                  <a:pt x="3587" y="37303"/>
                  <a:pt x="4871" y="38052"/>
                  <a:pt x="6174" y="38641"/>
                </a:cubicBezTo>
                <a:cubicBezTo>
                  <a:pt x="8342" y="39579"/>
                  <a:pt x="10683" y="40025"/>
                  <a:pt x="13030" y="40025"/>
                </a:cubicBezTo>
                <a:cubicBezTo>
                  <a:pt x="18853" y="40025"/>
                  <a:pt x="24715" y="37279"/>
                  <a:pt x="28085" y="32485"/>
                </a:cubicBezTo>
                <a:cubicBezTo>
                  <a:pt x="29601" y="30344"/>
                  <a:pt x="30654" y="27846"/>
                  <a:pt x="32278" y="25759"/>
                </a:cubicBezTo>
                <a:cubicBezTo>
                  <a:pt x="35222" y="22012"/>
                  <a:pt x="39736" y="19942"/>
                  <a:pt x="43768" y="17426"/>
                </a:cubicBezTo>
                <a:cubicBezTo>
                  <a:pt x="47819" y="14910"/>
                  <a:pt x="51798" y="11360"/>
                  <a:pt x="52368" y="6631"/>
                </a:cubicBezTo>
                <a:cubicBezTo>
                  <a:pt x="52636" y="4526"/>
                  <a:pt x="51869" y="1992"/>
                  <a:pt x="49835" y="1368"/>
                </a:cubicBezTo>
                <a:cubicBezTo>
                  <a:pt x="49536" y="1275"/>
                  <a:pt x="49231" y="1232"/>
                  <a:pt x="48925" y="1232"/>
                </a:cubicBezTo>
                <a:cubicBezTo>
                  <a:pt x="47881" y="1232"/>
                  <a:pt x="46835" y="1730"/>
                  <a:pt x="46034" y="2420"/>
                </a:cubicBezTo>
                <a:cubicBezTo>
                  <a:pt x="45017" y="3330"/>
                  <a:pt x="44304" y="4526"/>
                  <a:pt x="43590" y="5686"/>
                </a:cubicBezTo>
                <a:cubicBezTo>
                  <a:pt x="42002" y="8255"/>
                  <a:pt x="40146" y="10824"/>
                  <a:pt x="37398" y="12020"/>
                </a:cubicBezTo>
                <a:cubicBezTo>
                  <a:pt x="36556" y="12397"/>
                  <a:pt x="35607" y="12586"/>
                  <a:pt x="34662" y="12586"/>
                </a:cubicBezTo>
                <a:cubicBezTo>
                  <a:pt x="32564" y="12586"/>
                  <a:pt x="30486" y="11654"/>
                  <a:pt x="29637" y="9772"/>
                </a:cubicBezTo>
                <a:cubicBezTo>
                  <a:pt x="28388" y="6988"/>
                  <a:pt x="30083" y="3152"/>
                  <a:pt x="27942" y="957"/>
                </a:cubicBezTo>
                <a:cubicBezTo>
                  <a:pt x="27300" y="295"/>
                  <a:pt x="26435" y="1"/>
                  <a:pt x="25532" y="1"/>
                </a:cubicBezTo>
                <a:close/>
              </a:path>
            </a:pathLst>
          </a:custGeom>
          <a:gradFill>
            <a:gsLst>
              <a:gs pos="0">
                <a:schemeClr val="accent5"/>
              </a:gs>
              <a:gs pos="65000">
                <a:schemeClr val="accent1"/>
              </a:gs>
              <a:gs pos="100000">
                <a:schemeClr val="accent2"/>
              </a:gs>
              <a:gs pos="100000">
                <a:srgbClr val="73737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0" name="Google Shape;280;p23"/>
          <p:cNvCxnSpPr/>
          <p:nvPr/>
        </p:nvCxnSpPr>
        <p:spPr>
          <a:xfrm>
            <a:off x="0" y="4760975"/>
            <a:ext cx="2896500" cy="0"/>
          </a:xfrm>
          <a:prstGeom prst="straightConnector1">
            <a:avLst/>
          </a:prstGeom>
          <a:noFill/>
          <a:ln cap="flat" cmpd="sng" w="19050">
            <a:solidFill>
              <a:schemeClr val="lt1"/>
            </a:solidFill>
            <a:prstDash val="dot"/>
            <a:round/>
            <a:headEnd len="med" w="med" type="none"/>
            <a:tailEnd len="med" w="med" type="oval"/>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0">
    <p:spTree>
      <p:nvGrpSpPr>
        <p:cNvPr id="281" name="Shape 281"/>
        <p:cNvGrpSpPr/>
        <p:nvPr/>
      </p:nvGrpSpPr>
      <p:grpSpPr>
        <a:xfrm>
          <a:off x="0" y="0"/>
          <a:ext cx="0" cy="0"/>
          <a:chOff x="0" y="0"/>
          <a:chExt cx="0" cy="0"/>
        </a:xfrm>
      </p:grpSpPr>
      <p:sp>
        <p:nvSpPr>
          <p:cNvPr id="282" name="Google Shape;282;p24"/>
          <p:cNvSpPr/>
          <p:nvPr/>
        </p:nvSpPr>
        <p:spPr>
          <a:xfrm>
            <a:off x="-693300" y="3826524"/>
            <a:ext cx="1871121" cy="1628844"/>
          </a:xfrm>
          <a:custGeom>
            <a:rect b="b" l="l" r="r" t="t"/>
            <a:pathLst>
              <a:path extrusionOk="0" h="21542" w="24747">
                <a:moveTo>
                  <a:pt x="21070" y="1"/>
                </a:moveTo>
                <a:cubicBezTo>
                  <a:pt x="20898" y="1"/>
                  <a:pt x="20726" y="18"/>
                  <a:pt x="20554" y="55"/>
                </a:cubicBezTo>
                <a:cubicBezTo>
                  <a:pt x="18769" y="465"/>
                  <a:pt x="17859" y="2553"/>
                  <a:pt x="16164" y="3249"/>
                </a:cubicBezTo>
                <a:cubicBezTo>
                  <a:pt x="15739" y="3427"/>
                  <a:pt x="15294" y="3504"/>
                  <a:pt x="14842" y="3504"/>
                </a:cubicBezTo>
                <a:cubicBezTo>
                  <a:pt x="13758" y="3504"/>
                  <a:pt x="12638" y="3064"/>
                  <a:pt x="11668" y="2535"/>
                </a:cubicBezTo>
                <a:cubicBezTo>
                  <a:pt x="10276" y="1785"/>
                  <a:pt x="8920" y="840"/>
                  <a:pt x="7350" y="679"/>
                </a:cubicBezTo>
                <a:cubicBezTo>
                  <a:pt x="7118" y="656"/>
                  <a:pt x="6894" y="644"/>
                  <a:pt x="6677" y="644"/>
                </a:cubicBezTo>
                <a:cubicBezTo>
                  <a:pt x="0" y="644"/>
                  <a:pt x="322" y="11522"/>
                  <a:pt x="2586" y="15738"/>
                </a:cubicBezTo>
                <a:cubicBezTo>
                  <a:pt x="4654" y="19610"/>
                  <a:pt x="8192" y="21541"/>
                  <a:pt x="11830" y="21541"/>
                </a:cubicBezTo>
                <a:cubicBezTo>
                  <a:pt x="14848" y="21541"/>
                  <a:pt x="17933" y="20212"/>
                  <a:pt x="20304" y="17558"/>
                </a:cubicBezTo>
                <a:cubicBezTo>
                  <a:pt x="23016" y="14525"/>
                  <a:pt x="24301" y="10439"/>
                  <a:pt x="24640" y="6407"/>
                </a:cubicBezTo>
                <a:cubicBezTo>
                  <a:pt x="24747" y="4944"/>
                  <a:pt x="24747" y="3409"/>
                  <a:pt x="24104" y="2089"/>
                </a:cubicBezTo>
                <a:cubicBezTo>
                  <a:pt x="23539" y="927"/>
                  <a:pt x="22326" y="1"/>
                  <a:pt x="21070"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a:off x="8197450" y="1002625"/>
            <a:ext cx="1257600" cy="1257600"/>
          </a:xfrm>
          <a:prstGeom prst="ellipse">
            <a:avLst/>
          </a:pr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24"/>
          <p:cNvGrpSpPr/>
          <p:nvPr/>
        </p:nvGrpSpPr>
        <p:grpSpPr>
          <a:xfrm>
            <a:off x="7285275" y="1319825"/>
            <a:ext cx="1435450" cy="224950"/>
            <a:chOff x="6728025" y="619050"/>
            <a:chExt cx="1435450" cy="224950"/>
          </a:xfrm>
        </p:grpSpPr>
        <p:sp>
          <p:nvSpPr>
            <p:cNvPr id="285" name="Google Shape;285;p24"/>
            <p:cNvSpPr/>
            <p:nvPr/>
          </p:nvSpPr>
          <p:spPr>
            <a:xfrm>
              <a:off x="6728025" y="619050"/>
              <a:ext cx="1435450" cy="25"/>
            </a:xfrm>
            <a:custGeom>
              <a:rect b="b" l="l" r="r" t="t"/>
              <a:pathLst>
                <a:path extrusionOk="0" fill="none" h="1" w="57418">
                  <a:moveTo>
                    <a:pt x="0" y="1"/>
                  </a:moveTo>
                  <a:lnTo>
                    <a:pt x="57418" y="1"/>
                  </a:lnTo>
                </a:path>
              </a:pathLst>
            </a:custGeom>
            <a:solidFill>
              <a:schemeClr val="lt1"/>
            </a:solidFill>
            <a:ln cap="rnd" cmpd="sng" w="85875">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p:nvPr/>
          </p:nvSpPr>
          <p:spPr>
            <a:xfrm>
              <a:off x="7109475" y="843975"/>
              <a:ext cx="940025" cy="25"/>
            </a:xfrm>
            <a:custGeom>
              <a:rect b="b" l="l" r="r" t="t"/>
              <a:pathLst>
                <a:path extrusionOk="0" fill="none" h="1" w="37601">
                  <a:moveTo>
                    <a:pt x="1" y="1"/>
                  </a:moveTo>
                  <a:lnTo>
                    <a:pt x="37600" y="1"/>
                  </a:lnTo>
                </a:path>
              </a:pathLst>
            </a:custGeom>
            <a:solidFill>
              <a:schemeClr val="lt1"/>
            </a:solidFill>
            <a:ln cap="rnd" cmpd="sng" w="85875">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24"/>
          <p:cNvGrpSpPr/>
          <p:nvPr/>
        </p:nvGrpSpPr>
        <p:grpSpPr>
          <a:xfrm>
            <a:off x="7925688" y="2371353"/>
            <a:ext cx="762868" cy="1198190"/>
            <a:chOff x="6542175" y="1458525"/>
            <a:chExt cx="456725" cy="717350"/>
          </a:xfrm>
        </p:grpSpPr>
        <p:sp>
          <p:nvSpPr>
            <p:cNvPr id="288" name="Google Shape;288;p24"/>
            <p:cNvSpPr/>
            <p:nvPr/>
          </p:nvSpPr>
          <p:spPr>
            <a:xfrm>
              <a:off x="6542175" y="1458525"/>
              <a:ext cx="455975" cy="455950"/>
            </a:xfrm>
            <a:custGeom>
              <a:rect b="b" l="l" r="r" t="t"/>
              <a:pathLst>
                <a:path extrusionOk="0" fill="none" h="18238" w="18239">
                  <a:moveTo>
                    <a:pt x="18238" y="9119"/>
                  </a:moveTo>
                  <a:cubicBezTo>
                    <a:pt x="18238" y="14165"/>
                    <a:pt x="14165" y="18238"/>
                    <a:pt x="9119" y="18238"/>
                  </a:cubicBezTo>
                  <a:cubicBezTo>
                    <a:pt x="4104" y="18238"/>
                    <a:pt x="1" y="14165"/>
                    <a:pt x="1" y="9119"/>
                  </a:cubicBezTo>
                  <a:cubicBezTo>
                    <a:pt x="1"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a:off x="6542950" y="1588450"/>
              <a:ext cx="455950" cy="455975"/>
            </a:xfrm>
            <a:custGeom>
              <a:rect b="b" l="l" r="r" t="t"/>
              <a:pathLst>
                <a:path extrusionOk="0" fill="none" h="18239" w="18238">
                  <a:moveTo>
                    <a:pt x="18238" y="9120"/>
                  </a:moveTo>
                  <a:cubicBezTo>
                    <a:pt x="18238" y="14165"/>
                    <a:pt x="14165" y="18238"/>
                    <a:pt x="9119" y="18238"/>
                  </a:cubicBezTo>
                  <a:cubicBezTo>
                    <a:pt x="4104" y="18238"/>
                    <a:pt x="0" y="14165"/>
                    <a:pt x="0" y="9120"/>
                  </a:cubicBezTo>
                  <a:cubicBezTo>
                    <a:pt x="0" y="4104"/>
                    <a:pt x="4104" y="1"/>
                    <a:pt x="9119" y="1"/>
                  </a:cubicBezTo>
                  <a:cubicBezTo>
                    <a:pt x="14165" y="1"/>
                    <a:pt x="18238" y="4104"/>
                    <a:pt x="18238" y="912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a:off x="6542950" y="1719925"/>
              <a:ext cx="455950" cy="455950"/>
            </a:xfrm>
            <a:custGeom>
              <a:rect b="b" l="l" r="r" t="t"/>
              <a:pathLst>
                <a:path extrusionOk="0" fill="none" h="18238" w="18238">
                  <a:moveTo>
                    <a:pt x="18238" y="9119"/>
                  </a:moveTo>
                  <a:cubicBezTo>
                    <a:pt x="18238" y="14134"/>
                    <a:pt x="14165" y="18238"/>
                    <a:pt x="9119" y="18238"/>
                  </a:cubicBezTo>
                  <a:cubicBezTo>
                    <a:pt x="4104" y="18238"/>
                    <a:pt x="0" y="14134"/>
                    <a:pt x="0" y="9119"/>
                  </a:cubicBezTo>
                  <a:cubicBezTo>
                    <a:pt x="0"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 name="Google Shape;291;p24"/>
          <p:cNvSpPr/>
          <p:nvPr/>
        </p:nvSpPr>
        <p:spPr>
          <a:xfrm>
            <a:off x="936188" y="4455450"/>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2" name="Google Shape;292;p24"/>
          <p:cNvCxnSpPr/>
          <p:nvPr/>
        </p:nvCxnSpPr>
        <p:spPr>
          <a:xfrm rot="10800000">
            <a:off x="6247500" y="4684775"/>
            <a:ext cx="2896500" cy="0"/>
          </a:xfrm>
          <a:prstGeom prst="straightConnector1">
            <a:avLst/>
          </a:prstGeom>
          <a:noFill/>
          <a:ln cap="flat" cmpd="sng" w="19050">
            <a:solidFill>
              <a:schemeClr val="lt1"/>
            </a:solidFill>
            <a:prstDash val="dot"/>
            <a:round/>
            <a:headEnd len="med" w="med" type="none"/>
            <a:tailEnd len="med" w="med" type="oval"/>
          </a:ln>
        </p:spPr>
      </p:cxnSp>
      <p:sp>
        <p:nvSpPr>
          <p:cNvPr id="293" name="Google Shape;293;p24"/>
          <p:cNvSpPr txBox="1"/>
          <p:nvPr>
            <p:ph type="title"/>
          </p:nvPr>
        </p:nvSpPr>
        <p:spPr>
          <a:xfrm>
            <a:off x="1625300" y="1275375"/>
            <a:ext cx="2399700" cy="1218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400"/>
              <a:buNone/>
              <a:defRPr sz="3400">
                <a:solidFill>
                  <a:schemeClr val="accent5"/>
                </a:solidFill>
              </a:defRPr>
            </a:lvl1pPr>
            <a:lvl2pPr lvl="1" rtl="0" algn="r">
              <a:spcBef>
                <a:spcPts val="0"/>
              </a:spcBef>
              <a:spcAft>
                <a:spcPts val="0"/>
              </a:spcAft>
              <a:buSzPts val="3400"/>
              <a:buNone/>
              <a:defRPr/>
            </a:lvl2pPr>
            <a:lvl3pPr lvl="2" rtl="0" algn="r">
              <a:spcBef>
                <a:spcPts val="0"/>
              </a:spcBef>
              <a:spcAft>
                <a:spcPts val="0"/>
              </a:spcAft>
              <a:buSzPts val="3400"/>
              <a:buNone/>
              <a:defRPr/>
            </a:lvl3pPr>
            <a:lvl4pPr lvl="3" rtl="0" algn="r">
              <a:spcBef>
                <a:spcPts val="0"/>
              </a:spcBef>
              <a:spcAft>
                <a:spcPts val="0"/>
              </a:spcAft>
              <a:buSzPts val="3400"/>
              <a:buNone/>
              <a:defRPr/>
            </a:lvl4pPr>
            <a:lvl5pPr lvl="4" rtl="0" algn="r">
              <a:spcBef>
                <a:spcPts val="0"/>
              </a:spcBef>
              <a:spcAft>
                <a:spcPts val="0"/>
              </a:spcAft>
              <a:buSzPts val="3400"/>
              <a:buNone/>
              <a:defRPr/>
            </a:lvl5pPr>
            <a:lvl6pPr lvl="5" rtl="0" algn="r">
              <a:spcBef>
                <a:spcPts val="0"/>
              </a:spcBef>
              <a:spcAft>
                <a:spcPts val="0"/>
              </a:spcAft>
              <a:buSzPts val="3400"/>
              <a:buNone/>
              <a:defRPr/>
            </a:lvl6pPr>
            <a:lvl7pPr lvl="6" rtl="0" algn="r">
              <a:spcBef>
                <a:spcPts val="0"/>
              </a:spcBef>
              <a:spcAft>
                <a:spcPts val="0"/>
              </a:spcAft>
              <a:buSzPts val="3400"/>
              <a:buNone/>
              <a:defRPr/>
            </a:lvl7pPr>
            <a:lvl8pPr lvl="7" rtl="0" algn="r">
              <a:spcBef>
                <a:spcPts val="0"/>
              </a:spcBef>
              <a:spcAft>
                <a:spcPts val="0"/>
              </a:spcAft>
              <a:buSzPts val="3400"/>
              <a:buNone/>
              <a:defRPr/>
            </a:lvl8pPr>
            <a:lvl9pPr lvl="8" rtl="0" algn="r">
              <a:spcBef>
                <a:spcPts val="0"/>
              </a:spcBef>
              <a:spcAft>
                <a:spcPts val="0"/>
              </a:spcAft>
              <a:buSzPts val="3400"/>
              <a:buNone/>
              <a:defRPr/>
            </a:lvl9pPr>
          </a:lstStyle>
          <a:p/>
        </p:txBody>
      </p:sp>
      <p:sp>
        <p:nvSpPr>
          <p:cNvPr id="294" name="Google Shape;294;p24"/>
          <p:cNvSpPr txBox="1"/>
          <p:nvPr>
            <p:ph idx="1" type="subTitle"/>
          </p:nvPr>
        </p:nvSpPr>
        <p:spPr>
          <a:xfrm>
            <a:off x="1287200" y="2503750"/>
            <a:ext cx="2737800" cy="117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700"/>
              <a:buNone/>
              <a:defRPr sz="15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1">
    <p:spTree>
      <p:nvGrpSpPr>
        <p:cNvPr id="295" name="Shape 295"/>
        <p:cNvGrpSpPr/>
        <p:nvPr/>
      </p:nvGrpSpPr>
      <p:grpSpPr>
        <a:xfrm>
          <a:off x="0" y="0"/>
          <a:ext cx="0" cy="0"/>
          <a:chOff x="0" y="0"/>
          <a:chExt cx="0" cy="0"/>
        </a:xfrm>
      </p:grpSpPr>
      <p:grpSp>
        <p:nvGrpSpPr>
          <p:cNvPr id="296" name="Google Shape;296;p25"/>
          <p:cNvGrpSpPr/>
          <p:nvPr/>
        </p:nvGrpSpPr>
        <p:grpSpPr>
          <a:xfrm>
            <a:off x="603950" y="4349625"/>
            <a:ext cx="2332150" cy="487100"/>
            <a:chOff x="-314650" y="1157850"/>
            <a:chExt cx="2332150" cy="487100"/>
          </a:xfrm>
        </p:grpSpPr>
        <p:sp>
          <p:nvSpPr>
            <p:cNvPr id="297" name="Google Shape;297;p25"/>
            <p:cNvSpPr/>
            <p:nvPr/>
          </p:nvSpPr>
          <p:spPr>
            <a:xfrm>
              <a:off x="-314650" y="1157850"/>
              <a:ext cx="2332150" cy="280425"/>
            </a:xfrm>
            <a:custGeom>
              <a:rect b="b" l="l" r="r" t="t"/>
              <a:pathLst>
                <a:path extrusionOk="0" fill="none" h="11217" w="93286">
                  <a:moveTo>
                    <a:pt x="93285" y="11216"/>
                  </a:moveTo>
                  <a:lnTo>
                    <a:pt x="79881" y="3161"/>
                  </a:lnTo>
                  <a:cubicBezTo>
                    <a:pt x="76659" y="1216"/>
                    <a:pt x="72616" y="1216"/>
                    <a:pt x="69425" y="3161"/>
                  </a:cubicBezTo>
                  <a:lnTo>
                    <a:pt x="61218" y="8055"/>
                  </a:lnTo>
                  <a:cubicBezTo>
                    <a:pt x="57996" y="10000"/>
                    <a:pt x="53953" y="10000"/>
                    <a:pt x="50762" y="8055"/>
                  </a:cubicBezTo>
                  <a:lnTo>
                    <a:pt x="42525" y="3161"/>
                  </a:lnTo>
                  <a:cubicBezTo>
                    <a:pt x="39303" y="1216"/>
                    <a:pt x="35260" y="1216"/>
                    <a:pt x="32068" y="3161"/>
                  </a:cubicBezTo>
                  <a:lnTo>
                    <a:pt x="23862" y="8055"/>
                  </a:lnTo>
                  <a:cubicBezTo>
                    <a:pt x="20640" y="10000"/>
                    <a:pt x="16597" y="10000"/>
                    <a:pt x="13436" y="8055"/>
                  </a:cubicBezTo>
                  <a:lnTo>
                    <a:pt x="1" y="0"/>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5"/>
            <p:cNvSpPr/>
            <p:nvPr/>
          </p:nvSpPr>
          <p:spPr>
            <a:xfrm>
              <a:off x="-314650" y="1261175"/>
              <a:ext cx="2332150" cy="280425"/>
            </a:xfrm>
            <a:custGeom>
              <a:rect b="b" l="l" r="r" t="t"/>
              <a:pathLst>
                <a:path extrusionOk="0" fill="none" h="11217" w="93286">
                  <a:moveTo>
                    <a:pt x="93285" y="11217"/>
                  </a:moveTo>
                  <a:lnTo>
                    <a:pt x="79881" y="3162"/>
                  </a:lnTo>
                  <a:cubicBezTo>
                    <a:pt x="76659" y="1217"/>
                    <a:pt x="72616" y="1217"/>
                    <a:pt x="69425" y="3162"/>
                  </a:cubicBezTo>
                  <a:lnTo>
                    <a:pt x="61218" y="8056"/>
                  </a:lnTo>
                  <a:cubicBezTo>
                    <a:pt x="57996" y="10001"/>
                    <a:pt x="53953" y="10001"/>
                    <a:pt x="50762" y="8056"/>
                  </a:cubicBezTo>
                  <a:lnTo>
                    <a:pt x="42525" y="3162"/>
                  </a:lnTo>
                  <a:cubicBezTo>
                    <a:pt x="39303" y="1217"/>
                    <a:pt x="35260" y="1217"/>
                    <a:pt x="32068" y="3162"/>
                  </a:cubicBezTo>
                  <a:lnTo>
                    <a:pt x="23862" y="8056"/>
                  </a:lnTo>
                  <a:cubicBezTo>
                    <a:pt x="20640" y="10001"/>
                    <a:pt x="16597" y="10001"/>
                    <a:pt x="13436" y="8056"/>
                  </a:cubicBezTo>
                  <a:lnTo>
                    <a:pt x="1" y="1"/>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a:off x="-314650" y="1364525"/>
              <a:ext cx="2332150" cy="280425"/>
            </a:xfrm>
            <a:custGeom>
              <a:rect b="b" l="l" r="r" t="t"/>
              <a:pathLst>
                <a:path extrusionOk="0" fill="none" h="11217" w="93286">
                  <a:moveTo>
                    <a:pt x="93285" y="11217"/>
                  </a:moveTo>
                  <a:lnTo>
                    <a:pt x="79881" y="3162"/>
                  </a:lnTo>
                  <a:cubicBezTo>
                    <a:pt x="76659" y="1217"/>
                    <a:pt x="72616" y="1217"/>
                    <a:pt x="69425" y="3162"/>
                  </a:cubicBezTo>
                  <a:lnTo>
                    <a:pt x="61218" y="8056"/>
                  </a:lnTo>
                  <a:cubicBezTo>
                    <a:pt x="57996" y="10001"/>
                    <a:pt x="53953" y="10001"/>
                    <a:pt x="50762" y="8056"/>
                  </a:cubicBezTo>
                  <a:lnTo>
                    <a:pt x="42525" y="3162"/>
                  </a:lnTo>
                  <a:cubicBezTo>
                    <a:pt x="39303" y="1217"/>
                    <a:pt x="35260" y="1217"/>
                    <a:pt x="32068" y="3162"/>
                  </a:cubicBezTo>
                  <a:lnTo>
                    <a:pt x="23862" y="8056"/>
                  </a:lnTo>
                  <a:cubicBezTo>
                    <a:pt x="20640" y="10001"/>
                    <a:pt x="16597" y="10001"/>
                    <a:pt x="13436" y="8056"/>
                  </a:cubicBezTo>
                  <a:lnTo>
                    <a:pt x="1" y="1"/>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333500" y="1232500"/>
              <a:ext cx="107100" cy="107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1420550" y="1378925"/>
              <a:ext cx="107100" cy="107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 name="Google Shape;302;p25"/>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03" name="Google Shape;303;p25"/>
          <p:cNvSpPr txBox="1"/>
          <p:nvPr>
            <p:ph idx="1" type="body"/>
          </p:nvPr>
        </p:nvSpPr>
        <p:spPr>
          <a:xfrm>
            <a:off x="713225" y="1492375"/>
            <a:ext cx="3908100" cy="25599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accent4"/>
              </a:buClr>
              <a:buSzPts val="1500"/>
              <a:buChar char="●"/>
              <a:defRPr sz="15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04" name="Google Shape;304;p25"/>
          <p:cNvSpPr/>
          <p:nvPr/>
        </p:nvSpPr>
        <p:spPr>
          <a:xfrm flipH="1" rot="-10283876">
            <a:off x="-710971" y="3259096"/>
            <a:ext cx="1956548" cy="2114412"/>
          </a:xfrm>
          <a:custGeom>
            <a:rect b="b" l="l" r="r" t="t"/>
            <a:pathLst>
              <a:path extrusionOk="0" h="19689" w="18219">
                <a:moveTo>
                  <a:pt x="11601" y="1"/>
                </a:moveTo>
                <a:cubicBezTo>
                  <a:pt x="11571" y="1"/>
                  <a:pt x="11540" y="1"/>
                  <a:pt x="11509" y="1"/>
                </a:cubicBezTo>
                <a:cubicBezTo>
                  <a:pt x="6603" y="91"/>
                  <a:pt x="3855" y="4515"/>
                  <a:pt x="2535" y="8655"/>
                </a:cubicBezTo>
                <a:cubicBezTo>
                  <a:pt x="1821" y="10939"/>
                  <a:pt x="1" y="16309"/>
                  <a:pt x="1839" y="18468"/>
                </a:cubicBezTo>
                <a:cubicBezTo>
                  <a:pt x="2584" y="19337"/>
                  <a:pt x="3274" y="19689"/>
                  <a:pt x="3900" y="19689"/>
                </a:cubicBezTo>
                <a:cubicBezTo>
                  <a:pt x="5896" y="19689"/>
                  <a:pt x="7247" y="16117"/>
                  <a:pt x="7709" y="14365"/>
                </a:cubicBezTo>
                <a:cubicBezTo>
                  <a:pt x="8940" y="9708"/>
                  <a:pt x="11706" y="11403"/>
                  <a:pt x="15256" y="9601"/>
                </a:cubicBezTo>
                <a:cubicBezTo>
                  <a:pt x="17362" y="8530"/>
                  <a:pt x="18218" y="5622"/>
                  <a:pt x="17255" y="3463"/>
                </a:cubicBezTo>
                <a:cubicBezTo>
                  <a:pt x="16304" y="1332"/>
                  <a:pt x="13928" y="1"/>
                  <a:pt x="11601" y="1"/>
                </a:cubicBez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243899" y="-734202"/>
            <a:ext cx="128123" cy="2258133"/>
          </a:xfrm>
          <a:custGeom>
            <a:rect b="b" l="l" r="r" t="t"/>
            <a:pathLst>
              <a:path extrusionOk="0" h="66445" w="3770">
                <a:moveTo>
                  <a:pt x="0" y="0"/>
                </a:moveTo>
                <a:lnTo>
                  <a:pt x="0" y="66445"/>
                </a:lnTo>
                <a:lnTo>
                  <a:pt x="3769" y="66445"/>
                </a:lnTo>
                <a:lnTo>
                  <a:pt x="3769" y="0"/>
                </a:lnTo>
                <a:close/>
              </a:path>
            </a:pathLst>
          </a:custGeom>
          <a:gradFill>
            <a:gsLst>
              <a:gs pos="0">
                <a:schemeClr val="accent3"/>
              </a:gs>
              <a:gs pos="50000">
                <a:schemeClr val="accent4"/>
              </a:gs>
              <a:gs pos="100000">
                <a:schemeClr val="accent5"/>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 name="Google Shape;306;p25"/>
          <p:cNvGrpSpPr/>
          <p:nvPr/>
        </p:nvGrpSpPr>
        <p:grpSpPr>
          <a:xfrm>
            <a:off x="6195725" y="322225"/>
            <a:ext cx="596525" cy="106400"/>
            <a:chOff x="3877250" y="2196375"/>
            <a:chExt cx="596525" cy="106400"/>
          </a:xfrm>
        </p:grpSpPr>
        <p:sp>
          <p:nvSpPr>
            <p:cNvPr id="307" name="Google Shape;307;p25"/>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310" name="Shape 310"/>
        <p:cNvGrpSpPr/>
        <p:nvPr/>
      </p:nvGrpSpPr>
      <p:grpSpPr>
        <a:xfrm>
          <a:off x="0" y="0"/>
          <a:ext cx="0" cy="0"/>
          <a:chOff x="0" y="0"/>
          <a:chExt cx="0" cy="0"/>
        </a:xfrm>
      </p:grpSpPr>
      <p:grpSp>
        <p:nvGrpSpPr>
          <p:cNvPr id="311" name="Google Shape;311;p26"/>
          <p:cNvGrpSpPr/>
          <p:nvPr/>
        </p:nvGrpSpPr>
        <p:grpSpPr>
          <a:xfrm>
            <a:off x="-2264006" y="4265004"/>
            <a:ext cx="4965529" cy="2381505"/>
            <a:chOff x="3998650" y="2890663"/>
            <a:chExt cx="7481586" cy="3588225"/>
          </a:xfrm>
        </p:grpSpPr>
        <p:sp>
          <p:nvSpPr>
            <p:cNvPr id="312" name="Google Shape;312;p26"/>
            <p:cNvSpPr/>
            <p:nvPr/>
          </p:nvSpPr>
          <p:spPr>
            <a:xfrm>
              <a:off x="3998650" y="2890663"/>
              <a:ext cx="7392250" cy="3588225"/>
            </a:xfrm>
            <a:custGeom>
              <a:rect b="b" l="l" r="r" t="t"/>
              <a:pathLst>
                <a:path extrusionOk="0" fill="none" h="143529" w="295690">
                  <a:moveTo>
                    <a:pt x="1" y="141401"/>
                  </a:moveTo>
                  <a:cubicBezTo>
                    <a:pt x="1247" y="143224"/>
                    <a:pt x="3952" y="143528"/>
                    <a:pt x="5989" y="142677"/>
                  </a:cubicBezTo>
                  <a:cubicBezTo>
                    <a:pt x="8025" y="141857"/>
                    <a:pt x="9545" y="140154"/>
                    <a:pt x="11004" y="138422"/>
                  </a:cubicBezTo>
                  <a:cubicBezTo>
                    <a:pt x="41430" y="102859"/>
                    <a:pt x="64683" y="59363"/>
                    <a:pt x="100610" y="28876"/>
                  </a:cubicBezTo>
                  <a:cubicBezTo>
                    <a:pt x="107358" y="23192"/>
                    <a:pt x="131979" y="0"/>
                    <a:pt x="141493" y="9210"/>
                  </a:cubicBezTo>
                  <a:cubicBezTo>
                    <a:pt x="146143" y="13678"/>
                    <a:pt x="142556" y="24864"/>
                    <a:pt x="141249" y="30062"/>
                  </a:cubicBezTo>
                  <a:cubicBezTo>
                    <a:pt x="136903" y="46779"/>
                    <a:pt x="127906" y="61673"/>
                    <a:pt x="119547" y="76628"/>
                  </a:cubicBezTo>
                  <a:cubicBezTo>
                    <a:pt x="112039" y="90002"/>
                    <a:pt x="101218" y="113285"/>
                    <a:pt x="103376" y="129394"/>
                  </a:cubicBezTo>
                  <a:cubicBezTo>
                    <a:pt x="104106" y="134866"/>
                    <a:pt x="107571" y="139729"/>
                    <a:pt x="113559" y="138969"/>
                  </a:cubicBezTo>
                  <a:cubicBezTo>
                    <a:pt x="120489" y="138118"/>
                    <a:pt x="126082" y="129455"/>
                    <a:pt x="130185" y="124714"/>
                  </a:cubicBezTo>
                  <a:cubicBezTo>
                    <a:pt x="154532" y="96719"/>
                    <a:pt x="169061" y="61673"/>
                    <a:pt x="196418" y="36171"/>
                  </a:cubicBezTo>
                  <a:cubicBezTo>
                    <a:pt x="201919" y="31065"/>
                    <a:pt x="230491" y="7295"/>
                    <a:pt x="234199" y="24317"/>
                  </a:cubicBezTo>
                  <a:cubicBezTo>
                    <a:pt x="234929" y="27660"/>
                    <a:pt x="233774" y="31126"/>
                    <a:pt x="232467" y="34256"/>
                  </a:cubicBezTo>
                  <a:cubicBezTo>
                    <a:pt x="227786" y="45290"/>
                    <a:pt x="221069" y="55351"/>
                    <a:pt x="215293" y="65776"/>
                  </a:cubicBezTo>
                  <a:cubicBezTo>
                    <a:pt x="210582" y="74348"/>
                    <a:pt x="200734" y="89698"/>
                    <a:pt x="207117" y="99242"/>
                  </a:cubicBezTo>
                  <a:cubicBezTo>
                    <a:pt x="210764" y="104774"/>
                    <a:pt x="218394" y="105959"/>
                    <a:pt x="224442" y="104804"/>
                  </a:cubicBezTo>
                  <a:cubicBezTo>
                    <a:pt x="244291" y="100975"/>
                    <a:pt x="295690" y="11520"/>
                    <a:pt x="295690" y="11520"/>
                  </a:cubicBezTo>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rot="1807743">
              <a:off x="11301589" y="3142106"/>
              <a:ext cx="155394" cy="134556"/>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 name="Google Shape;314;p26"/>
          <p:cNvSpPr/>
          <p:nvPr/>
        </p:nvSpPr>
        <p:spPr>
          <a:xfrm>
            <a:off x="-582675" y="3432300"/>
            <a:ext cx="1257600" cy="1257600"/>
          </a:xfrm>
          <a:prstGeom prst="ellipse">
            <a:avLst/>
          </a:pr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 name="Google Shape;315;p26"/>
          <p:cNvGrpSpPr/>
          <p:nvPr/>
        </p:nvGrpSpPr>
        <p:grpSpPr>
          <a:xfrm>
            <a:off x="154331" y="-824177"/>
            <a:ext cx="430782" cy="2258072"/>
            <a:chOff x="7483377" y="3498739"/>
            <a:chExt cx="390484" cy="2046838"/>
          </a:xfrm>
        </p:grpSpPr>
        <p:sp>
          <p:nvSpPr>
            <p:cNvPr id="316" name="Google Shape;316;p26"/>
            <p:cNvSpPr/>
            <p:nvPr/>
          </p:nvSpPr>
          <p:spPr>
            <a:xfrm>
              <a:off x="7483377"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a:off x="7758650" y="3498739"/>
              <a:ext cx="115211" cy="2046838"/>
            </a:xfrm>
            <a:custGeom>
              <a:rect b="b" l="l" r="r" t="t"/>
              <a:pathLst>
                <a:path extrusionOk="0" h="66445" w="3740">
                  <a:moveTo>
                    <a:pt x="1" y="0"/>
                  </a:moveTo>
                  <a:lnTo>
                    <a:pt x="1" y="66445"/>
                  </a:lnTo>
                  <a:lnTo>
                    <a:pt x="3739" y="66445"/>
                  </a:lnTo>
                  <a:lnTo>
                    <a:pt x="3739" y="0"/>
                  </a:lnTo>
                  <a:close/>
                </a:path>
              </a:pathLst>
            </a:custGeom>
            <a:gradFill>
              <a:gsLst>
                <a:gs pos="0">
                  <a:schemeClr val="accent5"/>
                </a:gs>
                <a:gs pos="65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26"/>
          <p:cNvGrpSpPr/>
          <p:nvPr/>
        </p:nvGrpSpPr>
        <p:grpSpPr>
          <a:xfrm>
            <a:off x="7005400" y="375900"/>
            <a:ext cx="596525" cy="106400"/>
            <a:chOff x="3877250" y="2196375"/>
            <a:chExt cx="596525" cy="106400"/>
          </a:xfrm>
        </p:grpSpPr>
        <p:sp>
          <p:nvSpPr>
            <p:cNvPr id="319" name="Google Shape;319;p26"/>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26"/>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grpSp>
        <p:nvGrpSpPr>
          <p:cNvPr id="323" name="Google Shape;323;p26"/>
          <p:cNvGrpSpPr/>
          <p:nvPr/>
        </p:nvGrpSpPr>
        <p:grpSpPr>
          <a:xfrm>
            <a:off x="7223825" y="4632100"/>
            <a:ext cx="1435450" cy="224950"/>
            <a:chOff x="-774650" y="1696450"/>
            <a:chExt cx="1435450" cy="224950"/>
          </a:xfrm>
        </p:grpSpPr>
        <p:sp>
          <p:nvSpPr>
            <p:cNvPr id="324" name="Google Shape;324;p26"/>
            <p:cNvSpPr/>
            <p:nvPr/>
          </p:nvSpPr>
          <p:spPr>
            <a:xfrm>
              <a:off x="-215125" y="1696450"/>
              <a:ext cx="840450" cy="25"/>
            </a:xfrm>
            <a:custGeom>
              <a:rect b="b" l="l" r="r" t="t"/>
              <a:pathLst>
                <a:path extrusionOk="0" fill="none" h="1" w="33618">
                  <a:moveTo>
                    <a:pt x="0" y="1"/>
                  </a:moveTo>
                  <a:lnTo>
                    <a:pt x="33618" y="1"/>
                  </a:lnTo>
                </a:path>
              </a:pathLst>
            </a:custGeom>
            <a:solidFill>
              <a:schemeClr val="lt1"/>
            </a:solidFill>
            <a:ln cap="rnd" cmpd="sng" w="85875">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a:off x="-774650" y="1921375"/>
              <a:ext cx="1435450" cy="25"/>
            </a:xfrm>
            <a:custGeom>
              <a:rect b="b" l="l" r="r" t="t"/>
              <a:pathLst>
                <a:path extrusionOk="0" fill="none" h="1" w="57418">
                  <a:moveTo>
                    <a:pt x="0" y="1"/>
                  </a:moveTo>
                  <a:lnTo>
                    <a:pt x="57418" y="1"/>
                  </a:lnTo>
                </a:path>
              </a:pathLst>
            </a:custGeom>
            <a:solidFill>
              <a:schemeClr val="lt1"/>
            </a:solidFill>
            <a:ln cap="rnd" cmpd="sng" w="85875">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6" name="Google Shape;326;p26"/>
          <p:cNvCxnSpPr/>
          <p:nvPr/>
        </p:nvCxnSpPr>
        <p:spPr>
          <a:xfrm>
            <a:off x="-835800" y="458725"/>
            <a:ext cx="2896500" cy="0"/>
          </a:xfrm>
          <a:prstGeom prst="straightConnector1">
            <a:avLst/>
          </a:prstGeom>
          <a:noFill/>
          <a:ln cap="flat" cmpd="sng" w="19050">
            <a:solidFill>
              <a:schemeClr val="lt1"/>
            </a:solidFill>
            <a:prstDash val="dot"/>
            <a:round/>
            <a:headEnd len="med" w="med" type="none"/>
            <a:tailEnd len="med" w="med" type="oval"/>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327" name="Shape 327"/>
        <p:cNvGrpSpPr/>
        <p:nvPr/>
      </p:nvGrpSpPr>
      <p:grpSpPr>
        <a:xfrm>
          <a:off x="0" y="0"/>
          <a:ext cx="0" cy="0"/>
          <a:chOff x="0" y="0"/>
          <a:chExt cx="0" cy="0"/>
        </a:xfrm>
      </p:grpSpPr>
      <p:sp>
        <p:nvSpPr>
          <p:cNvPr id="328" name="Google Shape;328;p27"/>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grpSp>
        <p:nvGrpSpPr>
          <p:cNvPr id="329" name="Google Shape;329;p27"/>
          <p:cNvGrpSpPr/>
          <p:nvPr/>
        </p:nvGrpSpPr>
        <p:grpSpPr>
          <a:xfrm>
            <a:off x="-92875" y="4673200"/>
            <a:ext cx="3975025" cy="175550"/>
            <a:chOff x="0" y="488300"/>
            <a:chExt cx="3975025" cy="175550"/>
          </a:xfrm>
        </p:grpSpPr>
        <p:sp>
          <p:nvSpPr>
            <p:cNvPr id="330" name="Google Shape;330;p27"/>
            <p:cNvSpPr/>
            <p:nvPr/>
          </p:nvSpPr>
          <p:spPr>
            <a:xfrm>
              <a:off x="0" y="488300"/>
              <a:ext cx="433925" cy="175550"/>
            </a:xfrm>
            <a:custGeom>
              <a:rect b="b" l="l" r="r" t="t"/>
              <a:pathLst>
                <a:path extrusionOk="0" h="7022" w="17357">
                  <a:moveTo>
                    <a:pt x="0" y="0"/>
                  </a:moveTo>
                  <a:lnTo>
                    <a:pt x="0" y="7022"/>
                  </a:lnTo>
                  <a:lnTo>
                    <a:pt x="17356" y="7022"/>
                  </a:lnTo>
                  <a:lnTo>
                    <a:pt x="173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433900" y="488300"/>
              <a:ext cx="3541125" cy="175550"/>
            </a:xfrm>
            <a:custGeom>
              <a:rect b="b" l="l" r="r" t="t"/>
              <a:pathLst>
                <a:path extrusionOk="0" h="7022" w="141645">
                  <a:moveTo>
                    <a:pt x="0" y="0"/>
                  </a:moveTo>
                  <a:lnTo>
                    <a:pt x="0" y="7022"/>
                  </a:lnTo>
                  <a:lnTo>
                    <a:pt x="141644" y="7022"/>
                  </a:lnTo>
                  <a:lnTo>
                    <a:pt x="141644" y="0"/>
                  </a:ln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 name="Google Shape;332;p27"/>
          <p:cNvSpPr/>
          <p:nvPr/>
        </p:nvSpPr>
        <p:spPr>
          <a:xfrm flipH="1">
            <a:off x="-316375" y="3655175"/>
            <a:ext cx="1512350" cy="1535375"/>
          </a:xfrm>
          <a:custGeom>
            <a:rect b="b" l="l" r="r" t="t"/>
            <a:pathLst>
              <a:path extrusionOk="0" h="61415" w="60494">
                <a:moveTo>
                  <a:pt x="0" y="61415"/>
                </a:moveTo>
                <a:lnTo>
                  <a:pt x="39613" y="0"/>
                </a:lnTo>
                <a:lnTo>
                  <a:pt x="60494" y="19346"/>
                </a:lnTo>
              </a:path>
            </a:pathLst>
          </a:custGeom>
          <a:noFill/>
          <a:ln cap="flat" cmpd="sng" w="19050">
            <a:solidFill>
              <a:schemeClr val="lt1"/>
            </a:solidFill>
            <a:prstDash val="lgDash"/>
            <a:round/>
            <a:headEnd len="med" w="med" type="none"/>
            <a:tailEnd len="med" w="med" type="triangle"/>
          </a:ln>
        </p:spPr>
      </p:sp>
      <p:sp>
        <p:nvSpPr>
          <p:cNvPr id="333" name="Google Shape;333;p27"/>
          <p:cNvSpPr/>
          <p:nvPr/>
        </p:nvSpPr>
        <p:spPr>
          <a:xfrm flipH="1" rot="-1050634">
            <a:off x="-1132395" y="-724437"/>
            <a:ext cx="2592766" cy="2269761"/>
          </a:xfrm>
          <a:custGeom>
            <a:rect b="b" l="l" r="r" t="t"/>
            <a:pathLst>
              <a:path extrusionOk="0" h="24916" w="28461">
                <a:moveTo>
                  <a:pt x="22561" y="1"/>
                </a:moveTo>
                <a:cubicBezTo>
                  <a:pt x="21302" y="1"/>
                  <a:pt x="20133" y="744"/>
                  <a:pt x="18932" y="1167"/>
                </a:cubicBezTo>
                <a:cubicBezTo>
                  <a:pt x="17973" y="1500"/>
                  <a:pt x="16982" y="1619"/>
                  <a:pt x="15974" y="1619"/>
                </a:cubicBezTo>
                <a:cubicBezTo>
                  <a:pt x="13379" y="1619"/>
                  <a:pt x="10670" y="827"/>
                  <a:pt x="8093" y="827"/>
                </a:cubicBezTo>
                <a:cubicBezTo>
                  <a:pt x="6995" y="827"/>
                  <a:pt x="5921" y="971"/>
                  <a:pt x="4890" y="1381"/>
                </a:cubicBezTo>
                <a:cubicBezTo>
                  <a:pt x="1857" y="2577"/>
                  <a:pt x="1" y="6199"/>
                  <a:pt x="804" y="9357"/>
                </a:cubicBezTo>
                <a:cubicBezTo>
                  <a:pt x="1665" y="12779"/>
                  <a:pt x="3341" y="13517"/>
                  <a:pt x="5238" y="13517"/>
                </a:cubicBezTo>
                <a:cubicBezTo>
                  <a:pt x="6678" y="13517"/>
                  <a:pt x="8246" y="13091"/>
                  <a:pt x="9680" y="13091"/>
                </a:cubicBezTo>
                <a:cubicBezTo>
                  <a:pt x="10897" y="13091"/>
                  <a:pt x="12018" y="13398"/>
                  <a:pt x="12883" y="14531"/>
                </a:cubicBezTo>
                <a:cubicBezTo>
                  <a:pt x="13829" y="15745"/>
                  <a:pt x="13954" y="17368"/>
                  <a:pt x="14043" y="18885"/>
                </a:cubicBezTo>
                <a:cubicBezTo>
                  <a:pt x="14132" y="20402"/>
                  <a:pt x="14257" y="22007"/>
                  <a:pt x="15149" y="23256"/>
                </a:cubicBezTo>
                <a:cubicBezTo>
                  <a:pt x="15888" y="24293"/>
                  <a:pt x="17152" y="24915"/>
                  <a:pt x="18417" y="24915"/>
                </a:cubicBezTo>
                <a:cubicBezTo>
                  <a:pt x="18589" y="24915"/>
                  <a:pt x="18761" y="24904"/>
                  <a:pt x="18932" y="24880"/>
                </a:cubicBezTo>
                <a:cubicBezTo>
                  <a:pt x="20359" y="24684"/>
                  <a:pt x="21644" y="23631"/>
                  <a:pt x="22144" y="22275"/>
                </a:cubicBezTo>
                <a:cubicBezTo>
                  <a:pt x="22893" y="20223"/>
                  <a:pt x="21858" y="18118"/>
                  <a:pt x="21983" y="16030"/>
                </a:cubicBezTo>
                <a:cubicBezTo>
                  <a:pt x="22126" y="13925"/>
                  <a:pt x="23018" y="12462"/>
                  <a:pt x="23857" y="10624"/>
                </a:cubicBezTo>
                <a:cubicBezTo>
                  <a:pt x="25070" y="8037"/>
                  <a:pt x="28460" y="400"/>
                  <a:pt x="22768" y="8"/>
                </a:cubicBezTo>
                <a:cubicBezTo>
                  <a:pt x="22699" y="3"/>
                  <a:pt x="22630" y="1"/>
                  <a:pt x="22561" y="1"/>
                </a:cubicBezTo>
                <a:close/>
              </a:path>
            </a:pathLst>
          </a:custGeom>
          <a:gradFill>
            <a:gsLst>
              <a:gs pos="0">
                <a:schemeClr val="dk2"/>
              </a:gs>
              <a:gs pos="22000">
                <a:schemeClr val="lt2"/>
              </a:gs>
              <a:gs pos="64000">
                <a:schemeClr val="accent2"/>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27"/>
          <p:cNvGrpSpPr/>
          <p:nvPr/>
        </p:nvGrpSpPr>
        <p:grpSpPr>
          <a:xfrm flipH="1" rot="10800000">
            <a:off x="6274888" y="-616340"/>
            <a:ext cx="762868" cy="1198190"/>
            <a:chOff x="6542175" y="1458525"/>
            <a:chExt cx="456725" cy="717350"/>
          </a:xfrm>
        </p:grpSpPr>
        <p:sp>
          <p:nvSpPr>
            <p:cNvPr id="335" name="Google Shape;335;p27"/>
            <p:cNvSpPr/>
            <p:nvPr/>
          </p:nvSpPr>
          <p:spPr>
            <a:xfrm>
              <a:off x="6542175" y="1458525"/>
              <a:ext cx="455975" cy="455950"/>
            </a:xfrm>
            <a:custGeom>
              <a:rect b="b" l="l" r="r" t="t"/>
              <a:pathLst>
                <a:path extrusionOk="0" fill="none" h="18238" w="18239">
                  <a:moveTo>
                    <a:pt x="18238" y="9119"/>
                  </a:moveTo>
                  <a:cubicBezTo>
                    <a:pt x="18238" y="14165"/>
                    <a:pt x="14165" y="18238"/>
                    <a:pt x="9119" y="18238"/>
                  </a:cubicBezTo>
                  <a:cubicBezTo>
                    <a:pt x="4104" y="18238"/>
                    <a:pt x="1" y="14165"/>
                    <a:pt x="1" y="9119"/>
                  </a:cubicBezTo>
                  <a:cubicBezTo>
                    <a:pt x="1"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a:off x="6542950" y="1588450"/>
              <a:ext cx="455950" cy="455975"/>
            </a:xfrm>
            <a:custGeom>
              <a:rect b="b" l="l" r="r" t="t"/>
              <a:pathLst>
                <a:path extrusionOk="0" fill="none" h="18239" w="18238">
                  <a:moveTo>
                    <a:pt x="18238" y="9120"/>
                  </a:moveTo>
                  <a:cubicBezTo>
                    <a:pt x="18238" y="14165"/>
                    <a:pt x="14165" y="18238"/>
                    <a:pt x="9119" y="18238"/>
                  </a:cubicBezTo>
                  <a:cubicBezTo>
                    <a:pt x="4104" y="18238"/>
                    <a:pt x="0" y="14165"/>
                    <a:pt x="0" y="9120"/>
                  </a:cubicBezTo>
                  <a:cubicBezTo>
                    <a:pt x="0" y="4104"/>
                    <a:pt x="4104" y="1"/>
                    <a:pt x="9119" y="1"/>
                  </a:cubicBezTo>
                  <a:cubicBezTo>
                    <a:pt x="14165" y="1"/>
                    <a:pt x="18238" y="4104"/>
                    <a:pt x="18238" y="912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a:off x="6542950" y="1719925"/>
              <a:ext cx="455950" cy="455950"/>
            </a:xfrm>
            <a:custGeom>
              <a:rect b="b" l="l" r="r" t="t"/>
              <a:pathLst>
                <a:path extrusionOk="0" fill="none" h="18238" w="18238">
                  <a:moveTo>
                    <a:pt x="18238" y="9119"/>
                  </a:moveTo>
                  <a:cubicBezTo>
                    <a:pt x="18238" y="14134"/>
                    <a:pt x="14165" y="18238"/>
                    <a:pt x="9119" y="18238"/>
                  </a:cubicBezTo>
                  <a:cubicBezTo>
                    <a:pt x="4104" y="18238"/>
                    <a:pt x="0" y="14134"/>
                    <a:pt x="0" y="9119"/>
                  </a:cubicBezTo>
                  <a:cubicBezTo>
                    <a:pt x="0"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27"/>
          <p:cNvGrpSpPr/>
          <p:nvPr/>
        </p:nvGrpSpPr>
        <p:grpSpPr>
          <a:xfrm rot="5400000">
            <a:off x="-48519" y="1300175"/>
            <a:ext cx="862648" cy="682968"/>
            <a:chOff x="550131" y="3442675"/>
            <a:chExt cx="862648" cy="682968"/>
          </a:xfrm>
        </p:grpSpPr>
        <p:sp>
          <p:nvSpPr>
            <p:cNvPr id="339" name="Google Shape;339;p27"/>
            <p:cNvSpPr/>
            <p:nvPr/>
          </p:nvSpPr>
          <p:spPr>
            <a:xfrm flipH="1" rot="10800000">
              <a:off x="55013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9" y="1733"/>
                    <a:pt x="1764" y="1369"/>
                    <a:pt x="1764" y="852"/>
                  </a:cubicBezTo>
                  <a:cubicBezTo>
                    <a:pt x="1764" y="36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flipH="1" rot="10800000">
              <a:off x="82056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8" y="1733"/>
                    <a:pt x="1764" y="1369"/>
                    <a:pt x="1764" y="852"/>
                  </a:cubicBezTo>
                  <a:cubicBezTo>
                    <a:pt x="1764" y="36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flipH="1" rot="10800000">
              <a:off x="1090086" y="4073350"/>
              <a:ext cx="52263" cy="52293"/>
            </a:xfrm>
            <a:custGeom>
              <a:rect b="b" l="l" r="r" t="t"/>
              <a:pathLst>
                <a:path extrusionOk="0" h="1734" w="1733">
                  <a:moveTo>
                    <a:pt x="882" y="1"/>
                  </a:moveTo>
                  <a:cubicBezTo>
                    <a:pt x="365" y="1"/>
                    <a:pt x="0" y="366"/>
                    <a:pt x="0" y="852"/>
                  </a:cubicBezTo>
                  <a:cubicBezTo>
                    <a:pt x="0" y="1369"/>
                    <a:pt x="365" y="1733"/>
                    <a:pt x="882" y="1733"/>
                  </a:cubicBezTo>
                  <a:cubicBezTo>
                    <a:pt x="1368" y="1733"/>
                    <a:pt x="1733" y="1369"/>
                    <a:pt x="1733" y="852"/>
                  </a:cubicBezTo>
                  <a:cubicBezTo>
                    <a:pt x="1733" y="36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flipH="1" rot="10800000">
              <a:off x="1360486" y="4073350"/>
              <a:ext cx="52293" cy="52293"/>
            </a:xfrm>
            <a:custGeom>
              <a:rect b="b" l="l" r="r" t="t"/>
              <a:pathLst>
                <a:path extrusionOk="0" h="1734" w="1734">
                  <a:moveTo>
                    <a:pt x="882" y="1"/>
                  </a:moveTo>
                  <a:cubicBezTo>
                    <a:pt x="366" y="1"/>
                    <a:pt x="1" y="366"/>
                    <a:pt x="1" y="852"/>
                  </a:cubicBezTo>
                  <a:cubicBezTo>
                    <a:pt x="1" y="1369"/>
                    <a:pt x="366" y="1733"/>
                    <a:pt x="882" y="1733"/>
                  </a:cubicBezTo>
                  <a:cubicBezTo>
                    <a:pt x="1369" y="1733"/>
                    <a:pt x="1733" y="1369"/>
                    <a:pt x="1733" y="852"/>
                  </a:cubicBezTo>
                  <a:cubicBezTo>
                    <a:pt x="1733" y="36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p:nvPr/>
          </p:nvSpPr>
          <p:spPr>
            <a:xfrm flipH="1" rot="10800000">
              <a:off x="55013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7"/>
            <p:cNvSpPr/>
            <p:nvPr/>
          </p:nvSpPr>
          <p:spPr>
            <a:xfrm flipH="1" rot="10800000">
              <a:off x="82056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flipH="1" rot="10800000">
              <a:off x="1090086" y="3863446"/>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flipH="1" rot="10800000">
              <a:off x="1360486" y="3863446"/>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flipH="1" rot="10800000">
              <a:off x="55013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flipH="1" rot="10800000">
              <a:off x="82056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p:nvPr/>
          </p:nvSpPr>
          <p:spPr>
            <a:xfrm flipH="1" rot="10800000">
              <a:off x="1090086" y="3652608"/>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p:nvPr/>
          </p:nvSpPr>
          <p:spPr>
            <a:xfrm flipH="1" rot="10800000">
              <a:off x="1360486" y="3652608"/>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7"/>
            <p:cNvSpPr/>
            <p:nvPr/>
          </p:nvSpPr>
          <p:spPr>
            <a:xfrm flipH="1" rot="10800000">
              <a:off x="55013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9" y="1763"/>
                    <a:pt x="1764" y="1368"/>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flipH="1" rot="10800000">
              <a:off x="82056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8" y="1763"/>
                    <a:pt x="1764" y="1368"/>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flipH="1" rot="10800000">
              <a:off x="1090086" y="3442675"/>
              <a:ext cx="52263" cy="53198"/>
            </a:xfrm>
            <a:custGeom>
              <a:rect b="b" l="l" r="r" t="t"/>
              <a:pathLst>
                <a:path extrusionOk="0" h="1764" w="1733">
                  <a:moveTo>
                    <a:pt x="882" y="1"/>
                  </a:moveTo>
                  <a:cubicBezTo>
                    <a:pt x="365" y="1"/>
                    <a:pt x="0" y="396"/>
                    <a:pt x="0" y="882"/>
                  </a:cubicBezTo>
                  <a:cubicBezTo>
                    <a:pt x="0" y="1368"/>
                    <a:pt x="365" y="1763"/>
                    <a:pt x="882" y="1763"/>
                  </a:cubicBezTo>
                  <a:cubicBezTo>
                    <a:pt x="1368" y="1763"/>
                    <a:pt x="1733" y="1368"/>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7"/>
            <p:cNvSpPr/>
            <p:nvPr/>
          </p:nvSpPr>
          <p:spPr>
            <a:xfrm flipH="1" rot="10800000">
              <a:off x="1360486" y="3442675"/>
              <a:ext cx="52293" cy="53198"/>
            </a:xfrm>
            <a:custGeom>
              <a:rect b="b" l="l" r="r" t="t"/>
              <a:pathLst>
                <a:path extrusionOk="0" h="1764" w="1734">
                  <a:moveTo>
                    <a:pt x="882" y="1"/>
                  </a:moveTo>
                  <a:cubicBezTo>
                    <a:pt x="366" y="1"/>
                    <a:pt x="1" y="396"/>
                    <a:pt x="1" y="882"/>
                  </a:cubicBezTo>
                  <a:cubicBezTo>
                    <a:pt x="1" y="1368"/>
                    <a:pt x="366" y="1763"/>
                    <a:pt x="882" y="1763"/>
                  </a:cubicBezTo>
                  <a:cubicBezTo>
                    <a:pt x="1369" y="1763"/>
                    <a:pt x="1733" y="1368"/>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5" name="Google Shape;355;p27"/>
          <p:cNvCxnSpPr/>
          <p:nvPr/>
        </p:nvCxnSpPr>
        <p:spPr>
          <a:xfrm rot="10800000">
            <a:off x="6281875" y="4848750"/>
            <a:ext cx="2896500" cy="0"/>
          </a:xfrm>
          <a:prstGeom prst="straightConnector1">
            <a:avLst/>
          </a:prstGeom>
          <a:noFill/>
          <a:ln cap="flat" cmpd="sng" w="19050">
            <a:solidFill>
              <a:schemeClr val="accent3"/>
            </a:solidFill>
            <a:prstDash val="dot"/>
            <a:round/>
            <a:headEnd len="med" w="med" type="none"/>
            <a:tailEnd len="med" w="med" type="oval"/>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356" name="Shape 356"/>
        <p:cNvGrpSpPr/>
        <p:nvPr/>
      </p:nvGrpSpPr>
      <p:grpSpPr>
        <a:xfrm>
          <a:off x="0" y="0"/>
          <a:ext cx="0" cy="0"/>
          <a:chOff x="0" y="0"/>
          <a:chExt cx="0" cy="0"/>
        </a:xfrm>
      </p:grpSpPr>
      <p:sp>
        <p:nvSpPr>
          <p:cNvPr id="357" name="Google Shape;357;p28"/>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58" name="Google Shape;358;p28"/>
          <p:cNvSpPr txBox="1"/>
          <p:nvPr>
            <p:ph idx="1" type="body"/>
          </p:nvPr>
        </p:nvSpPr>
        <p:spPr>
          <a:xfrm>
            <a:off x="713225" y="1241075"/>
            <a:ext cx="3858900" cy="33675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accent4"/>
              </a:buClr>
              <a:buSzPts val="1500"/>
              <a:buFont typeface="Actor"/>
              <a:buChar char="●"/>
              <a:defRPr sz="1500"/>
            </a:lvl1pPr>
            <a:lvl2pPr indent="-317500" lvl="1" marL="914400">
              <a:spcBef>
                <a:spcPts val="0"/>
              </a:spcBef>
              <a:spcAft>
                <a:spcPts val="0"/>
              </a:spcAft>
              <a:buClr>
                <a:schemeClr val="dk1"/>
              </a:buClr>
              <a:buSzPts val="1400"/>
              <a:buFont typeface="Actor"/>
              <a:buChar char="○"/>
              <a:defRPr/>
            </a:lvl2pPr>
            <a:lvl3pPr indent="-317500" lvl="2" marL="1371600">
              <a:spcBef>
                <a:spcPts val="0"/>
              </a:spcBef>
              <a:spcAft>
                <a:spcPts val="0"/>
              </a:spcAft>
              <a:buClr>
                <a:schemeClr val="dk1"/>
              </a:buClr>
              <a:buSzPts val="1400"/>
              <a:buFont typeface="Actor"/>
              <a:buChar char="■"/>
              <a:defRPr/>
            </a:lvl3pPr>
            <a:lvl4pPr indent="-317500" lvl="3" marL="1828800">
              <a:spcBef>
                <a:spcPts val="0"/>
              </a:spcBef>
              <a:spcAft>
                <a:spcPts val="0"/>
              </a:spcAft>
              <a:buClr>
                <a:schemeClr val="dk1"/>
              </a:buClr>
              <a:buSzPts val="1400"/>
              <a:buFont typeface="Actor"/>
              <a:buChar char="●"/>
              <a:defRPr/>
            </a:lvl4pPr>
            <a:lvl5pPr indent="-317500" lvl="4" marL="2286000">
              <a:spcBef>
                <a:spcPts val="0"/>
              </a:spcBef>
              <a:spcAft>
                <a:spcPts val="0"/>
              </a:spcAft>
              <a:buClr>
                <a:schemeClr val="dk1"/>
              </a:buClr>
              <a:buSzPts val="1400"/>
              <a:buFont typeface="Actor"/>
              <a:buChar char="○"/>
              <a:defRPr/>
            </a:lvl5pPr>
            <a:lvl6pPr indent="-317500" lvl="5" marL="2743200">
              <a:spcBef>
                <a:spcPts val="0"/>
              </a:spcBef>
              <a:spcAft>
                <a:spcPts val="0"/>
              </a:spcAft>
              <a:buClr>
                <a:schemeClr val="dk1"/>
              </a:buClr>
              <a:buSzPts val="1400"/>
              <a:buFont typeface="Actor"/>
              <a:buChar char="■"/>
              <a:defRPr/>
            </a:lvl6pPr>
            <a:lvl7pPr indent="-317500" lvl="6" marL="3200400">
              <a:spcBef>
                <a:spcPts val="0"/>
              </a:spcBef>
              <a:spcAft>
                <a:spcPts val="0"/>
              </a:spcAft>
              <a:buClr>
                <a:schemeClr val="dk1"/>
              </a:buClr>
              <a:buSzPts val="1400"/>
              <a:buFont typeface="Actor"/>
              <a:buChar char="●"/>
              <a:defRPr/>
            </a:lvl7pPr>
            <a:lvl8pPr indent="-317500" lvl="7" marL="3657600">
              <a:spcBef>
                <a:spcPts val="0"/>
              </a:spcBef>
              <a:spcAft>
                <a:spcPts val="0"/>
              </a:spcAft>
              <a:buClr>
                <a:schemeClr val="dk1"/>
              </a:buClr>
              <a:buSzPts val="1400"/>
              <a:buFont typeface="Actor"/>
              <a:buChar char="○"/>
              <a:defRPr/>
            </a:lvl8pPr>
            <a:lvl9pPr indent="-317500" lvl="8" marL="4114800">
              <a:spcBef>
                <a:spcPts val="0"/>
              </a:spcBef>
              <a:spcAft>
                <a:spcPts val="0"/>
              </a:spcAft>
              <a:buClr>
                <a:schemeClr val="dk1"/>
              </a:buClr>
              <a:buSzPts val="1400"/>
              <a:buFont typeface="Actor"/>
              <a:buChar char="■"/>
              <a:defRPr/>
            </a:lvl9pPr>
          </a:lstStyle>
          <a:p/>
        </p:txBody>
      </p:sp>
      <p:sp>
        <p:nvSpPr>
          <p:cNvPr id="359" name="Google Shape;359;p28"/>
          <p:cNvSpPr txBox="1"/>
          <p:nvPr>
            <p:ph idx="2" type="body"/>
          </p:nvPr>
        </p:nvSpPr>
        <p:spPr>
          <a:xfrm>
            <a:off x="4572000" y="1241075"/>
            <a:ext cx="3858900" cy="3367500"/>
          </a:xfrm>
          <a:prstGeom prst="rect">
            <a:avLst/>
          </a:prstGeom>
        </p:spPr>
        <p:txBody>
          <a:bodyPr anchorCtr="0" anchor="t" bIns="91425" lIns="91425" spcFirstLastPara="1" rIns="91425" wrap="square" tIns="91425">
            <a:noAutofit/>
          </a:bodyPr>
          <a:lstStyle>
            <a:lvl1pPr indent="-323850" lvl="0" marL="457200" rtl="0">
              <a:spcBef>
                <a:spcPts val="0"/>
              </a:spcBef>
              <a:spcAft>
                <a:spcPts val="0"/>
              </a:spcAft>
              <a:buSzPts val="1500"/>
              <a:buChar char="●"/>
              <a:defRPr sz="15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grpSp>
        <p:nvGrpSpPr>
          <p:cNvPr id="360" name="Google Shape;360;p28"/>
          <p:cNvGrpSpPr/>
          <p:nvPr/>
        </p:nvGrpSpPr>
        <p:grpSpPr>
          <a:xfrm>
            <a:off x="-46300" y="4597000"/>
            <a:ext cx="3975025" cy="175550"/>
            <a:chOff x="0" y="488300"/>
            <a:chExt cx="3975025" cy="175550"/>
          </a:xfrm>
        </p:grpSpPr>
        <p:sp>
          <p:nvSpPr>
            <p:cNvPr id="361" name="Google Shape;361;p28"/>
            <p:cNvSpPr/>
            <p:nvPr/>
          </p:nvSpPr>
          <p:spPr>
            <a:xfrm>
              <a:off x="0" y="488300"/>
              <a:ext cx="433925" cy="175550"/>
            </a:xfrm>
            <a:custGeom>
              <a:rect b="b" l="l" r="r" t="t"/>
              <a:pathLst>
                <a:path extrusionOk="0" h="7022" w="17357">
                  <a:moveTo>
                    <a:pt x="0" y="0"/>
                  </a:moveTo>
                  <a:lnTo>
                    <a:pt x="0" y="7022"/>
                  </a:lnTo>
                  <a:lnTo>
                    <a:pt x="17356" y="7022"/>
                  </a:lnTo>
                  <a:lnTo>
                    <a:pt x="173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8"/>
            <p:cNvSpPr/>
            <p:nvPr/>
          </p:nvSpPr>
          <p:spPr>
            <a:xfrm>
              <a:off x="433900" y="488300"/>
              <a:ext cx="3541125" cy="175550"/>
            </a:xfrm>
            <a:custGeom>
              <a:rect b="b" l="l" r="r" t="t"/>
              <a:pathLst>
                <a:path extrusionOk="0" h="7022" w="141645">
                  <a:moveTo>
                    <a:pt x="0" y="0"/>
                  </a:moveTo>
                  <a:lnTo>
                    <a:pt x="0" y="7022"/>
                  </a:lnTo>
                  <a:lnTo>
                    <a:pt x="141644" y="7022"/>
                  </a:lnTo>
                  <a:lnTo>
                    <a:pt x="141644" y="0"/>
                  </a:ln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28"/>
          <p:cNvSpPr/>
          <p:nvPr/>
        </p:nvSpPr>
        <p:spPr>
          <a:xfrm>
            <a:off x="8293050" y="148775"/>
            <a:ext cx="1257600" cy="1257600"/>
          </a:xfrm>
          <a:prstGeom prst="ellipse">
            <a:avLst/>
          </a:pr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8"/>
          <p:cNvSpPr/>
          <p:nvPr/>
        </p:nvSpPr>
        <p:spPr>
          <a:xfrm>
            <a:off x="7590600" y="4123800"/>
            <a:ext cx="1512350" cy="1535375"/>
          </a:xfrm>
          <a:custGeom>
            <a:rect b="b" l="l" r="r" t="t"/>
            <a:pathLst>
              <a:path extrusionOk="0" h="61415" w="60494">
                <a:moveTo>
                  <a:pt x="0" y="61415"/>
                </a:moveTo>
                <a:lnTo>
                  <a:pt x="39613" y="0"/>
                </a:lnTo>
                <a:lnTo>
                  <a:pt x="60494" y="19346"/>
                </a:lnTo>
              </a:path>
            </a:pathLst>
          </a:custGeom>
          <a:noFill/>
          <a:ln cap="flat" cmpd="sng" w="19050">
            <a:solidFill>
              <a:schemeClr val="accent3"/>
            </a:solidFill>
            <a:prstDash val="lgDash"/>
            <a:round/>
            <a:headEnd len="med" w="med" type="none"/>
            <a:tailEnd len="med" w="med" type="triangle"/>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4">
    <p:spTree>
      <p:nvGrpSpPr>
        <p:cNvPr id="365" name="Shape 365"/>
        <p:cNvGrpSpPr/>
        <p:nvPr/>
      </p:nvGrpSpPr>
      <p:grpSpPr>
        <a:xfrm>
          <a:off x="0" y="0"/>
          <a:ext cx="0" cy="0"/>
          <a:chOff x="0" y="0"/>
          <a:chExt cx="0" cy="0"/>
        </a:xfrm>
      </p:grpSpPr>
      <p:sp>
        <p:nvSpPr>
          <p:cNvPr id="366" name="Google Shape;366;p29"/>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67" name="Google Shape;367;p29"/>
          <p:cNvSpPr txBox="1"/>
          <p:nvPr>
            <p:ph idx="1" type="subTitle"/>
          </p:nvPr>
        </p:nvSpPr>
        <p:spPr>
          <a:xfrm>
            <a:off x="1403162" y="344715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8" name="Google Shape;368;p29"/>
          <p:cNvSpPr txBox="1"/>
          <p:nvPr>
            <p:ph idx="2" type="subTitle"/>
          </p:nvPr>
        </p:nvSpPr>
        <p:spPr>
          <a:xfrm>
            <a:off x="5297636" y="344715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9" name="Google Shape;369;p29"/>
          <p:cNvSpPr txBox="1"/>
          <p:nvPr>
            <p:ph idx="3" type="subTitle"/>
          </p:nvPr>
        </p:nvSpPr>
        <p:spPr>
          <a:xfrm>
            <a:off x="1403162" y="391297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0" name="Google Shape;370;p29"/>
          <p:cNvSpPr txBox="1"/>
          <p:nvPr>
            <p:ph idx="4" type="subTitle"/>
          </p:nvPr>
        </p:nvSpPr>
        <p:spPr>
          <a:xfrm>
            <a:off x="5297612" y="3912100"/>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371" name="Google Shape;371;p29"/>
          <p:cNvGrpSpPr/>
          <p:nvPr/>
        </p:nvGrpSpPr>
        <p:grpSpPr>
          <a:xfrm flipH="1" rot="10800000">
            <a:off x="8215888" y="-739702"/>
            <a:ext cx="429763" cy="2258072"/>
            <a:chOff x="7758650" y="3498739"/>
            <a:chExt cx="389560" cy="2046838"/>
          </a:xfrm>
        </p:grpSpPr>
        <p:sp>
          <p:nvSpPr>
            <p:cNvPr id="372" name="Google Shape;372;p29"/>
            <p:cNvSpPr/>
            <p:nvPr/>
          </p:nvSpPr>
          <p:spPr>
            <a:xfrm>
              <a:off x="7758650" y="3498739"/>
              <a:ext cx="115211" cy="2046838"/>
            </a:xfrm>
            <a:custGeom>
              <a:rect b="b" l="l" r="r" t="t"/>
              <a:pathLst>
                <a:path extrusionOk="0" h="66445" w="3740">
                  <a:moveTo>
                    <a:pt x="1" y="0"/>
                  </a:moveTo>
                  <a:lnTo>
                    <a:pt x="1" y="66445"/>
                  </a:lnTo>
                  <a:lnTo>
                    <a:pt x="3739" y="66445"/>
                  </a:lnTo>
                  <a:lnTo>
                    <a:pt x="3739" y="0"/>
                  </a:lnTo>
                  <a:close/>
                </a:path>
              </a:pathLst>
            </a:custGeom>
            <a:gradFill>
              <a:gsLst>
                <a:gs pos="0">
                  <a:schemeClr val="accent3"/>
                </a:gs>
                <a:gs pos="50000">
                  <a:schemeClr val="accent4"/>
                </a:gs>
                <a:gs pos="100000">
                  <a:schemeClr val="accent5"/>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9"/>
            <p:cNvSpPr/>
            <p:nvPr/>
          </p:nvSpPr>
          <p:spPr>
            <a:xfrm>
              <a:off x="8032076"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lt2"/>
                </a:gs>
                <a:gs pos="50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4" name="Google Shape;374;p29"/>
          <p:cNvCxnSpPr/>
          <p:nvPr/>
        </p:nvCxnSpPr>
        <p:spPr>
          <a:xfrm rot="10800000">
            <a:off x="6460825" y="4766300"/>
            <a:ext cx="2896500" cy="0"/>
          </a:xfrm>
          <a:prstGeom prst="straightConnector1">
            <a:avLst/>
          </a:prstGeom>
          <a:noFill/>
          <a:ln cap="flat" cmpd="sng" w="19050">
            <a:solidFill>
              <a:schemeClr val="lt1"/>
            </a:solidFill>
            <a:prstDash val="dot"/>
            <a:round/>
            <a:headEnd len="med" w="med" type="none"/>
            <a:tailEnd len="med" w="med" type="oval"/>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CUSTOM_17_1">
    <p:spTree>
      <p:nvGrpSpPr>
        <p:cNvPr id="375" name="Shape 375"/>
        <p:cNvGrpSpPr/>
        <p:nvPr/>
      </p:nvGrpSpPr>
      <p:grpSpPr>
        <a:xfrm>
          <a:off x="0" y="0"/>
          <a:ext cx="0" cy="0"/>
          <a:chOff x="0" y="0"/>
          <a:chExt cx="0" cy="0"/>
        </a:xfrm>
      </p:grpSpPr>
      <p:sp>
        <p:nvSpPr>
          <p:cNvPr id="376" name="Google Shape;376;p30"/>
          <p:cNvSpPr txBox="1"/>
          <p:nvPr>
            <p:ph type="title"/>
          </p:nvPr>
        </p:nvSpPr>
        <p:spPr>
          <a:xfrm>
            <a:off x="713275" y="521225"/>
            <a:ext cx="7717500" cy="6651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77" name="Google Shape;377;p30"/>
          <p:cNvSpPr txBox="1"/>
          <p:nvPr>
            <p:ph idx="1" type="subTitle"/>
          </p:nvPr>
        </p:nvSpPr>
        <p:spPr>
          <a:xfrm>
            <a:off x="1572126" y="1307550"/>
            <a:ext cx="3285900" cy="49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8" name="Google Shape;378;p30"/>
          <p:cNvSpPr txBox="1"/>
          <p:nvPr>
            <p:ph idx="2" type="subTitle"/>
          </p:nvPr>
        </p:nvSpPr>
        <p:spPr>
          <a:xfrm>
            <a:off x="1572163" y="2389575"/>
            <a:ext cx="3285900" cy="49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9" name="Google Shape;379;p30"/>
          <p:cNvSpPr txBox="1"/>
          <p:nvPr>
            <p:ph idx="3" type="subTitle"/>
          </p:nvPr>
        </p:nvSpPr>
        <p:spPr>
          <a:xfrm>
            <a:off x="1572125" y="1749550"/>
            <a:ext cx="3285900" cy="606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0" name="Google Shape;380;p30"/>
          <p:cNvSpPr txBox="1"/>
          <p:nvPr>
            <p:ph idx="4" type="subTitle"/>
          </p:nvPr>
        </p:nvSpPr>
        <p:spPr>
          <a:xfrm>
            <a:off x="1572100" y="2830700"/>
            <a:ext cx="3285900" cy="606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1" name="Google Shape;381;p30"/>
          <p:cNvSpPr txBox="1"/>
          <p:nvPr>
            <p:ph idx="5" type="subTitle"/>
          </p:nvPr>
        </p:nvSpPr>
        <p:spPr>
          <a:xfrm>
            <a:off x="1572126" y="3471600"/>
            <a:ext cx="3285900" cy="49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82" name="Google Shape;382;p30"/>
          <p:cNvSpPr txBox="1"/>
          <p:nvPr>
            <p:ph idx="6" type="subTitle"/>
          </p:nvPr>
        </p:nvSpPr>
        <p:spPr>
          <a:xfrm>
            <a:off x="1572075" y="3912725"/>
            <a:ext cx="3285900" cy="606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83" name="Google Shape;383;p30"/>
          <p:cNvCxnSpPr/>
          <p:nvPr/>
        </p:nvCxnSpPr>
        <p:spPr>
          <a:xfrm>
            <a:off x="0" y="413775"/>
            <a:ext cx="2896500" cy="0"/>
          </a:xfrm>
          <a:prstGeom prst="straightConnector1">
            <a:avLst/>
          </a:prstGeom>
          <a:noFill/>
          <a:ln cap="flat" cmpd="sng" w="19050">
            <a:solidFill>
              <a:schemeClr val="lt1"/>
            </a:solidFill>
            <a:prstDash val="dot"/>
            <a:round/>
            <a:headEnd len="med" w="med" type="none"/>
            <a:tailEnd len="med" w="med" type="oval"/>
          </a:ln>
        </p:spPr>
      </p:cxnSp>
      <p:grpSp>
        <p:nvGrpSpPr>
          <p:cNvPr id="384" name="Google Shape;384;p30"/>
          <p:cNvGrpSpPr/>
          <p:nvPr/>
        </p:nvGrpSpPr>
        <p:grpSpPr>
          <a:xfrm rot="10800000">
            <a:off x="-1094125" y="4567300"/>
            <a:ext cx="2227244" cy="224950"/>
            <a:chOff x="5901600" y="1268675"/>
            <a:chExt cx="2227244" cy="224950"/>
          </a:xfrm>
        </p:grpSpPr>
        <p:sp>
          <p:nvSpPr>
            <p:cNvPr id="385" name="Google Shape;385;p30"/>
            <p:cNvSpPr/>
            <p:nvPr/>
          </p:nvSpPr>
          <p:spPr>
            <a:xfrm>
              <a:off x="5901600" y="1268675"/>
              <a:ext cx="2227244" cy="25"/>
            </a:xfrm>
            <a:custGeom>
              <a:rect b="b" l="l" r="r" t="t"/>
              <a:pathLst>
                <a:path extrusionOk="0" fill="none" h="1" w="57418">
                  <a:moveTo>
                    <a:pt x="0" y="1"/>
                  </a:moveTo>
                  <a:lnTo>
                    <a:pt x="57418" y="1"/>
                  </a:lnTo>
                </a:path>
              </a:pathLst>
            </a:custGeom>
            <a:solidFill>
              <a:schemeClr val="lt1"/>
            </a:solidFill>
            <a:ln cap="rnd" cmpd="sng" w="85875">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0"/>
            <p:cNvSpPr/>
            <p:nvPr/>
          </p:nvSpPr>
          <p:spPr>
            <a:xfrm>
              <a:off x="6493453" y="1493600"/>
              <a:ext cx="1458543" cy="25"/>
            </a:xfrm>
            <a:custGeom>
              <a:rect b="b" l="l" r="r" t="t"/>
              <a:pathLst>
                <a:path extrusionOk="0" fill="none" h="1" w="37601">
                  <a:moveTo>
                    <a:pt x="1" y="1"/>
                  </a:moveTo>
                  <a:lnTo>
                    <a:pt x="37600" y="1"/>
                  </a:lnTo>
                </a:path>
              </a:pathLst>
            </a:custGeom>
            <a:solidFill>
              <a:schemeClr val="lt1"/>
            </a:solidFill>
            <a:ln cap="rnd" cmpd="sng" w="85875">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sp>
        <p:nvSpPr>
          <p:cNvPr id="29" name="Google Shape;29;p4"/>
          <p:cNvSpPr txBox="1"/>
          <p:nvPr>
            <p:ph idx="1" type="body"/>
          </p:nvPr>
        </p:nvSpPr>
        <p:spPr>
          <a:xfrm>
            <a:off x="713225" y="1152475"/>
            <a:ext cx="7717500" cy="16101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accent4"/>
              </a:buClr>
              <a:buSzPts val="1500"/>
              <a:buFont typeface="Actor"/>
              <a:buChar char="●"/>
              <a:defRPr sz="1500"/>
            </a:lvl1pPr>
            <a:lvl2pPr indent="-317500" lvl="1" marL="914400">
              <a:spcBef>
                <a:spcPts val="0"/>
              </a:spcBef>
              <a:spcAft>
                <a:spcPts val="0"/>
              </a:spcAft>
              <a:buClr>
                <a:schemeClr val="dk1"/>
              </a:buClr>
              <a:buSzPts val="1400"/>
              <a:buFont typeface="Actor"/>
              <a:buChar char="○"/>
              <a:defRPr/>
            </a:lvl2pPr>
            <a:lvl3pPr indent="-317500" lvl="2" marL="1371600">
              <a:spcBef>
                <a:spcPts val="0"/>
              </a:spcBef>
              <a:spcAft>
                <a:spcPts val="0"/>
              </a:spcAft>
              <a:buClr>
                <a:schemeClr val="dk1"/>
              </a:buClr>
              <a:buSzPts val="1400"/>
              <a:buFont typeface="Actor"/>
              <a:buChar char="■"/>
              <a:defRPr/>
            </a:lvl3pPr>
            <a:lvl4pPr indent="-317500" lvl="3" marL="1828800">
              <a:spcBef>
                <a:spcPts val="0"/>
              </a:spcBef>
              <a:spcAft>
                <a:spcPts val="0"/>
              </a:spcAft>
              <a:buClr>
                <a:schemeClr val="dk1"/>
              </a:buClr>
              <a:buSzPts val="1400"/>
              <a:buFont typeface="Actor"/>
              <a:buChar char="●"/>
              <a:defRPr/>
            </a:lvl4pPr>
            <a:lvl5pPr indent="-317500" lvl="4" marL="2286000">
              <a:spcBef>
                <a:spcPts val="0"/>
              </a:spcBef>
              <a:spcAft>
                <a:spcPts val="0"/>
              </a:spcAft>
              <a:buClr>
                <a:schemeClr val="dk1"/>
              </a:buClr>
              <a:buSzPts val="1400"/>
              <a:buFont typeface="Actor"/>
              <a:buChar char="○"/>
              <a:defRPr/>
            </a:lvl5pPr>
            <a:lvl6pPr indent="-317500" lvl="5" marL="2743200">
              <a:spcBef>
                <a:spcPts val="0"/>
              </a:spcBef>
              <a:spcAft>
                <a:spcPts val="0"/>
              </a:spcAft>
              <a:buClr>
                <a:schemeClr val="dk1"/>
              </a:buClr>
              <a:buSzPts val="1400"/>
              <a:buFont typeface="Actor"/>
              <a:buChar char="■"/>
              <a:defRPr/>
            </a:lvl6pPr>
            <a:lvl7pPr indent="-317500" lvl="6" marL="3200400">
              <a:spcBef>
                <a:spcPts val="0"/>
              </a:spcBef>
              <a:spcAft>
                <a:spcPts val="0"/>
              </a:spcAft>
              <a:buClr>
                <a:schemeClr val="dk1"/>
              </a:buClr>
              <a:buSzPts val="1400"/>
              <a:buFont typeface="Actor"/>
              <a:buChar char="●"/>
              <a:defRPr/>
            </a:lvl7pPr>
            <a:lvl8pPr indent="-317500" lvl="7" marL="3657600">
              <a:spcBef>
                <a:spcPts val="0"/>
              </a:spcBef>
              <a:spcAft>
                <a:spcPts val="0"/>
              </a:spcAft>
              <a:buClr>
                <a:schemeClr val="dk1"/>
              </a:buClr>
              <a:buSzPts val="1400"/>
              <a:buFont typeface="Actor"/>
              <a:buChar char="○"/>
              <a:defRPr/>
            </a:lvl8pPr>
            <a:lvl9pPr indent="-317500" lvl="8" marL="4114800">
              <a:spcBef>
                <a:spcPts val="0"/>
              </a:spcBef>
              <a:spcAft>
                <a:spcPts val="0"/>
              </a:spcAft>
              <a:buClr>
                <a:schemeClr val="dk1"/>
              </a:buClr>
              <a:buSzPts val="1400"/>
              <a:buFont typeface="Actor"/>
              <a:buChar char="■"/>
              <a:defRPr/>
            </a:lvl9pPr>
          </a:lstStyle>
          <a:p/>
        </p:txBody>
      </p:sp>
      <p:sp>
        <p:nvSpPr>
          <p:cNvPr id="30" name="Google Shape;30;p4"/>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grpSp>
        <p:nvGrpSpPr>
          <p:cNvPr id="31" name="Google Shape;31;p4"/>
          <p:cNvGrpSpPr/>
          <p:nvPr/>
        </p:nvGrpSpPr>
        <p:grpSpPr>
          <a:xfrm>
            <a:off x="357749" y="-1397102"/>
            <a:ext cx="431802" cy="2258072"/>
            <a:chOff x="7208104" y="3498739"/>
            <a:chExt cx="391408" cy="2046838"/>
          </a:xfrm>
        </p:grpSpPr>
        <p:sp>
          <p:nvSpPr>
            <p:cNvPr id="32" name="Google Shape;32;p4"/>
            <p:cNvSpPr/>
            <p:nvPr/>
          </p:nvSpPr>
          <p:spPr>
            <a:xfrm>
              <a:off x="7208104"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accent3"/>
                </a:gs>
                <a:gs pos="50000">
                  <a:schemeClr val="accent4"/>
                </a:gs>
                <a:gs pos="100000">
                  <a:schemeClr val="accent5"/>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7483377"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 name="Google Shape;34;p4"/>
          <p:cNvGrpSpPr/>
          <p:nvPr/>
        </p:nvGrpSpPr>
        <p:grpSpPr>
          <a:xfrm>
            <a:off x="7226800" y="446675"/>
            <a:ext cx="596525" cy="106400"/>
            <a:chOff x="3877250" y="2196375"/>
            <a:chExt cx="596525" cy="106400"/>
          </a:xfrm>
        </p:grpSpPr>
        <p:sp>
          <p:nvSpPr>
            <p:cNvPr id="35" name="Google Shape;35;p4"/>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p:nvPr/>
        </p:nvSpPr>
        <p:spPr>
          <a:xfrm rot="-7690001">
            <a:off x="8482441" y="-69914"/>
            <a:ext cx="1475782" cy="1291964"/>
          </a:xfrm>
          <a:custGeom>
            <a:rect b="b" l="l" r="r" t="t"/>
            <a:pathLst>
              <a:path extrusionOk="0" h="24916" w="28461">
                <a:moveTo>
                  <a:pt x="22561" y="1"/>
                </a:moveTo>
                <a:cubicBezTo>
                  <a:pt x="21302" y="1"/>
                  <a:pt x="20133" y="744"/>
                  <a:pt x="18932" y="1167"/>
                </a:cubicBezTo>
                <a:cubicBezTo>
                  <a:pt x="17973" y="1500"/>
                  <a:pt x="16982" y="1619"/>
                  <a:pt x="15974" y="1619"/>
                </a:cubicBezTo>
                <a:cubicBezTo>
                  <a:pt x="13379" y="1619"/>
                  <a:pt x="10670" y="827"/>
                  <a:pt x="8093" y="827"/>
                </a:cubicBezTo>
                <a:cubicBezTo>
                  <a:pt x="6995" y="827"/>
                  <a:pt x="5921" y="971"/>
                  <a:pt x="4890" y="1381"/>
                </a:cubicBezTo>
                <a:cubicBezTo>
                  <a:pt x="1857" y="2577"/>
                  <a:pt x="1" y="6199"/>
                  <a:pt x="804" y="9357"/>
                </a:cubicBezTo>
                <a:cubicBezTo>
                  <a:pt x="1665" y="12779"/>
                  <a:pt x="3341" y="13517"/>
                  <a:pt x="5238" y="13517"/>
                </a:cubicBezTo>
                <a:cubicBezTo>
                  <a:pt x="6678" y="13517"/>
                  <a:pt x="8246" y="13091"/>
                  <a:pt x="9680" y="13091"/>
                </a:cubicBezTo>
                <a:cubicBezTo>
                  <a:pt x="10897" y="13091"/>
                  <a:pt x="12018" y="13398"/>
                  <a:pt x="12883" y="14531"/>
                </a:cubicBezTo>
                <a:cubicBezTo>
                  <a:pt x="13829" y="15745"/>
                  <a:pt x="13954" y="17368"/>
                  <a:pt x="14043" y="18885"/>
                </a:cubicBezTo>
                <a:cubicBezTo>
                  <a:pt x="14132" y="20402"/>
                  <a:pt x="14257" y="22007"/>
                  <a:pt x="15149" y="23256"/>
                </a:cubicBezTo>
                <a:cubicBezTo>
                  <a:pt x="15888" y="24293"/>
                  <a:pt x="17152" y="24915"/>
                  <a:pt x="18417" y="24915"/>
                </a:cubicBezTo>
                <a:cubicBezTo>
                  <a:pt x="18589" y="24915"/>
                  <a:pt x="18761" y="24904"/>
                  <a:pt x="18932" y="24880"/>
                </a:cubicBezTo>
                <a:cubicBezTo>
                  <a:pt x="20359" y="24684"/>
                  <a:pt x="21644" y="23631"/>
                  <a:pt x="22144" y="22275"/>
                </a:cubicBezTo>
                <a:cubicBezTo>
                  <a:pt x="22893" y="20223"/>
                  <a:pt x="21858" y="18118"/>
                  <a:pt x="21983" y="16030"/>
                </a:cubicBezTo>
                <a:cubicBezTo>
                  <a:pt x="22126" y="13925"/>
                  <a:pt x="23018" y="12462"/>
                  <a:pt x="23857" y="10624"/>
                </a:cubicBezTo>
                <a:cubicBezTo>
                  <a:pt x="25070" y="8037"/>
                  <a:pt x="28460" y="400"/>
                  <a:pt x="22768" y="8"/>
                </a:cubicBezTo>
                <a:cubicBezTo>
                  <a:pt x="22699" y="3"/>
                  <a:pt x="22630" y="1"/>
                  <a:pt x="22561" y="1"/>
                </a:cubicBezTo>
                <a:close/>
              </a:path>
            </a:pathLst>
          </a:custGeom>
          <a:gradFill>
            <a:gsLst>
              <a:gs pos="0">
                <a:schemeClr val="lt2"/>
              </a:gs>
              <a:gs pos="50000">
                <a:schemeClr val="accent1"/>
              </a:gs>
              <a:gs pos="100000">
                <a:schemeClr val="accent2"/>
              </a:gs>
              <a:gs pos="100000">
                <a:srgbClr val="73737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7">
    <p:spTree>
      <p:nvGrpSpPr>
        <p:cNvPr id="387" name="Shape 387"/>
        <p:cNvGrpSpPr/>
        <p:nvPr/>
      </p:nvGrpSpPr>
      <p:grpSpPr>
        <a:xfrm>
          <a:off x="0" y="0"/>
          <a:ext cx="0" cy="0"/>
          <a:chOff x="0" y="0"/>
          <a:chExt cx="0" cy="0"/>
        </a:xfrm>
      </p:grpSpPr>
      <p:sp>
        <p:nvSpPr>
          <p:cNvPr id="388" name="Google Shape;388;p31"/>
          <p:cNvSpPr/>
          <p:nvPr/>
        </p:nvSpPr>
        <p:spPr>
          <a:xfrm rot="5796747">
            <a:off x="-1060409" y="-201209"/>
            <a:ext cx="2689460" cy="1268952"/>
          </a:xfrm>
          <a:custGeom>
            <a:rect b="b" l="l" r="r" t="t"/>
            <a:pathLst>
              <a:path extrusionOk="0" h="29715" w="62979">
                <a:moveTo>
                  <a:pt x="51326" y="1"/>
                </a:moveTo>
                <a:cubicBezTo>
                  <a:pt x="49968" y="1"/>
                  <a:pt x="48620" y="553"/>
                  <a:pt x="47400" y="1232"/>
                </a:cubicBezTo>
                <a:cubicBezTo>
                  <a:pt x="44167" y="3001"/>
                  <a:pt x="41390" y="5626"/>
                  <a:pt x="39469" y="8765"/>
                </a:cubicBezTo>
                <a:cubicBezTo>
                  <a:pt x="38841" y="9792"/>
                  <a:pt x="38270" y="10857"/>
                  <a:pt x="37434" y="11713"/>
                </a:cubicBezTo>
                <a:cubicBezTo>
                  <a:pt x="36719" y="12411"/>
                  <a:pt x="35766" y="12938"/>
                  <a:pt x="34785" y="12938"/>
                </a:cubicBezTo>
                <a:cubicBezTo>
                  <a:pt x="34590" y="12938"/>
                  <a:pt x="34395" y="12917"/>
                  <a:pt x="34200" y="12873"/>
                </a:cubicBezTo>
                <a:cubicBezTo>
                  <a:pt x="32869" y="12569"/>
                  <a:pt x="32051" y="11294"/>
                  <a:pt x="31233" y="10191"/>
                </a:cubicBezTo>
                <a:cubicBezTo>
                  <a:pt x="30505" y="9186"/>
                  <a:pt x="29460" y="8164"/>
                  <a:pt x="28258" y="8164"/>
                </a:cubicBezTo>
                <a:cubicBezTo>
                  <a:pt x="28142" y="8164"/>
                  <a:pt x="28024" y="8174"/>
                  <a:pt x="27904" y="8194"/>
                </a:cubicBezTo>
                <a:cubicBezTo>
                  <a:pt x="26668" y="8422"/>
                  <a:pt x="25907" y="9735"/>
                  <a:pt x="25603" y="10990"/>
                </a:cubicBezTo>
                <a:cubicBezTo>
                  <a:pt x="25298" y="12207"/>
                  <a:pt x="25241" y="13539"/>
                  <a:pt x="24575" y="14642"/>
                </a:cubicBezTo>
                <a:cubicBezTo>
                  <a:pt x="23755" y="16001"/>
                  <a:pt x="22154" y="16636"/>
                  <a:pt x="20533" y="16636"/>
                </a:cubicBezTo>
                <a:cubicBezTo>
                  <a:pt x="19863" y="16636"/>
                  <a:pt x="19189" y="16527"/>
                  <a:pt x="18565" y="16316"/>
                </a:cubicBezTo>
                <a:cubicBezTo>
                  <a:pt x="16454" y="15574"/>
                  <a:pt x="14761" y="13957"/>
                  <a:pt x="13144" y="12379"/>
                </a:cubicBezTo>
                <a:cubicBezTo>
                  <a:pt x="11946" y="11237"/>
                  <a:pt x="10709" y="10077"/>
                  <a:pt x="9150" y="9563"/>
                </a:cubicBezTo>
                <a:cubicBezTo>
                  <a:pt x="8666" y="9400"/>
                  <a:pt x="8148" y="9316"/>
                  <a:pt x="7636" y="9316"/>
                </a:cubicBezTo>
                <a:cubicBezTo>
                  <a:pt x="6476" y="9316"/>
                  <a:pt x="5345" y="9749"/>
                  <a:pt x="4699" y="10686"/>
                </a:cubicBezTo>
                <a:cubicBezTo>
                  <a:pt x="3748" y="12093"/>
                  <a:pt x="4223" y="14014"/>
                  <a:pt x="4946" y="15574"/>
                </a:cubicBezTo>
                <a:cubicBezTo>
                  <a:pt x="6334" y="18617"/>
                  <a:pt x="7666" y="21927"/>
                  <a:pt x="3576" y="22821"/>
                </a:cubicBezTo>
                <a:cubicBezTo>
                  <a:pt x="1" y="23487"/>
                  <a:pt x="723" y="26511"/>
                  <a:pt x="4052" y="27291"/>
                </a:cubicBezTo>
                <a:cubicBezTo>
                  <a:pt x="10976" y="28936"/>
                  <a:pt x="18080" y="29715"/>
                  <a:pt x="25195" y="29715"/>
                </a:cubicBezTo>
                <a:cubicBezTo>
                  <a:pt x="31157" y="29715"/>
                  <a:pt x="37127" y="29168"/>
                  <a:pt x="43007" y="28128"/>
                </a:cubicBezTo>
                <a:cubicBezTo>
                  <a:pt x="45613" y="27652"/>
                  <a:pt x="48352" y="27025"/>
                  <a:pt x="50406" y="25313"/>
                </a:cubicBezTo>
                <a:cubicBezTo>
                  <a:pt x="52137" y="23867"/>
                  <a:pt x="53221" y="21756"/>
                  <a:pt x="55085" y="20443"/>
                </a:cubicBezTo>
                <a:cubicBezTo>
                  <a:pt x="56683" y="19321"/>
                  <a:pt x="58680" y="18922"/>
                  <a:pt x="60259" y="17818"/>
                </a:cubicBezTo>
                <a:cubicBezTo>
                  <a:pt x="61856" y="16734"/>
                  <a:pt x="62979" y="14395"/>
                  <a:pt x="61780" y="12873"/>
                </a:cubicBezTo>
                <a:cubicBezTo>
                  <a:pt x="61219" y="12178"/>
                  <a:pt x="60348" y="11892"/>
                  <a:pt x="59438" y="11892"/>
                </a:cubicBezTo>
                <a:cubicBezTo>
                  <a:pt x="58805" y="11892"/>
                  <a:pt x="58154" y="12030"/>
                  <a:pt x="57577" y="12264"/>
                </a:cubicBezTo>
                <a:cubicBezTo>
                  <a:pt x="56169" y="12835"/>
                  <a:pt x="54990" y="13862"/>
                  <a:pt x="53582" y="14433"/>
                </a:cubicBezTo>
                <a:cubicBezTo>
                  <a:pt x="53010" y="14673"/>
                  <a:pt x="52365" y="14812"/>
                  <a:pt x="51738" y="14812"/>
                </a:cubicBezTo>
                <a:cubicBezTo>
                  <a:pt x="50825" y="14812"/>
                  <a:pt x="49951" y="14516"/>
                  <a:pt x="49398" y="13805"/>
                </a:cubicBezTo>
                <a:cubicBezTo>
                  <a:pt x="48447" y="12626"/>
                  <a:pt x="48903" y="10781"/>
                  <a:pt x="49873" y="9602"/>
                </a:cubicBezTo>
                <a:cubicBezTo>
                  <a:pt x="50824" y="8403"/>
                  <a:pt x="52213" y="7623"/>
                  <a:pt x="53354" y="6596"/>
                </a:cubicBezTo>
                <a:cubicBezTo>
                  <a:pt x="54457" y="5588"/>
                  <a:pt x="55408" y="4085"/>
                  <a:pt x="55085" y="2583"/>
                </a:cubicBezTo>
                <a:cubicBezTo>
                  <a:pt x="54743" y="1118"/>
                  <a:pt x="53221" y="110"/>
                  <a:pt x="51699" y="15"/>
                </a:cubicBezTo>
                <a:cubicBezTo>
                  <a:pt x="51575" y="5"/>
                  <a:pt x="51450" y="1"/>
                  <a:pt x="51326" y="1"/>
                </a:cubicBezTo>
                <a:close/>
              </a:path>
            </a:pathLst>
          </a:custGeom>
          <a:gradFill>
            <a:gsLst>
              <a:gs pos="0">
                <a:schemeClr val="dk2"/>
              </a:gs>
              <a:gs pos="22000">
                <a:schemeClr val="lt2"/>
              </a:gs>
              <a:gs pos="64000">
                <a:schemeClr val="accent2"/>
              </a:gs>
              <a:gs pos="100000">
                <a:schemeClr val="accent3"/>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 name="Google Shape;389;p31"/>
          <p:cNvGrpSpPr/>
          <p:nvPr/>
        </p:nvGrpSpPr>
        <p:grpSpPr>
          <a:xfrm>
            <a:off x="8089875" y="-33412"/>
            <a:ext cx="957185" cy="2240675"/>
            <a:chOff x="2434200" y="1397225"/>
            <a:chExt cx="957185" cy="2240675"/>
          </a:xfrm>
        </p:grpSpPr>
        <p:sp>
          <p:nvSpPr>
            <p:cNvPr id="390" name="Google Shape;390;p31"/>
            <p:cNvSpPr/>
            <p:nvPr/>
          </p:nvSpPr>
          <p:spPr>
            <a:xfrm>
              <a:off x="2434200" y="1397225"/>
              <a:ext cx="957185" cy="2046850"/>
            </a:xfrm>
            <a:custGeom>
              <a:rect b="b" l="l" r="r" t="t"/>
              <a:pathLst>
                <a:path extrusionOk="0" h="103285" w="48300">
                  <a:moveTo>
                    <a:pt x="31855" y="1"/>
                  </a:moveTo>
                  <a:lnTo>
                    <a:pt x="1" y="50275"/>
                  </a:lnTo>
                  <a:cubicBezTo>
                    <a:pt x="1" y="50275"/>
                    <a:pt x="20943" y="99941"/>
                    <a:pt x="24287" y="103285"/>
                  </a:cubicBezTo>
                  <a:lnTo>
                    <a:pt x="40366" y="103285"/>
                  </a:lnTo>
                  <a:lnTo>
                    <a:pt x="28208" y="50731"/>
                  </a:lnTo>
                  <a:lnTo>
                    <a:pt x="48299" y="1"/>
                  </a:ln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1"/>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 name="Google Shape;393;p31"/>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394" name="Google Shape;394;p31"/>
          <p:cNvSpPr txBox="1"/>
          <p:nvPr>
            <p:ph idx="1" type="subTitle"/>
          </p:nvPr>
        </p:nvSpPr>
        <p:spPr>
          <a:xfrm>
            <a:off x="713225" y="252995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95" name="Google Shape;395;p31"/>
          <p:cNvSpPr txBox="1"/>
          <p:nvPr>
            <p:ph idx="2" type="subTitle"/>
          </p:nvPr>
        </p:nvSpPr>
        <p:spPr>
          <a:xfrm>
            <a:off x="3364787" y="252995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96" name="Google Shape;396;p31"/>
          <p:cNvSpPr txBox="1"/>
          <p:nvPr>
            <p:ph idx="3" type="subTitle"/>
          </p:nvPr>
        </p:nvSpPr>
        <p:spPr>
          <a:xfrm>
            <a:off x="713225" y="299577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7" name="Google Shape;397;p31"/>
          <p:cNvSpPr txBox="1"/>
          <p:nvPr>
            <p:ph idx="4" type="subTitle"/>
          </p:nvPr>
        </p:nvSpPr>
        <p:spPr>
          <a:xfrm>
            <a:off x="3364787" y="299577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8" name="Google Shape;398;p31"/>
          <p:cNvSpPr txBox="1"/>
          <p:nvPr>
            <p:ph idx="5" type="subTitle"/>
          </p:nvPr>
        </p:nvSpPr>
        <p:spPr>
          <a:xfrm>
            <a:off x="6016348" y="252995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99" name="Google Shape;399;p31"/>
          <p:cNvSpPr txBox="1"/>
          <p:nvPr>
            <p:ph idx="6" type="subTitle"/>
          </p:nvPr>
        </p:nvSpPr>
        <p:spPr>
          <a:xfrm>
            <a:off x="6016348" y="299577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400" name="Google Shape;400;p31"/>
          <p:cNvGrpSpPr/>
          <p:nvPr/>
        </p:nvGrpSpPr>
        <p:grpSpPr>
          <a:xfrm>
            <a:off x="5105388" y="4546925"/>
            <a:ext cx="3338225" cy="1781975"/>
            <a:chOff x="6533063" y="4177825"/>
            <a:chExt cx="3338225" cy="1781975"/>
          </a:xfrm>
        </p:grpSpPr>
        <p:sp>
          <p:nvSpPr>
            <p:cNvPr id="401" name="Google Shape;401;p31"/>
            <p:cNvSpPr/>
            <p:nvPr/>
          </p:nvSpPr>
          <p:spPr>
            <a:xfrm rot="5400000">
              <a:off x="7311188" y="3399700"/>
              <a:ext cx="1781975" cy="3338225"/>
            </a:xfrm>
            <a:custGeom>
              <a:rect b="b" l="l" r="r" t="t"/>
              <a:pathLst>
                <a:path extrusionOk="0" fill="none" h="133529" w="71279">
                  <a:moveTo>
                    <a:pt x="10700" y="133529"/>
                  </a:moveTo>
                  <a:cubicBezTo>
                    <a:pt x="4773" y="131705"/>
                    <a:pt x="1" y="126173"/>
                    <a:pt x="1" y="121127"/>
                  </a:cubicBezTo>
                  <a:cubicBezTo>
                    <a:pt x="1" y="116051"/>
                    <a:pt x="4773" y="113437"/>
                    <a:pt x="10700" y="115231"/>
                  </a:cubicBezTo>
                  <a:lnTo>
                    <a:pt x="60549" y="130246"/>
                  </a:lnTo>
                  <a:cubicBezTo>
                    <a:pt x="66476" y="132070"/>
                    <a:pt x="71279" y="129395"/>
                    <a:pt x="71279" y="124349"/>
                  </a:cubicBezTo>
                  <a:cubicBezTo>
                    <a:pt x="71279" y="119304"/>
                    <a:pt x="66476" y="113741"/>
                    <a:pt x="60549" y="111918"/>
                  </a:cubicBezTo>
                  <a:lnTo>
                    <a:pt x="10700" y="96720"/>
                  </a:lnTo>
                  <a:cubicBezTo>
                    <a:pt x="4773" y="94896"/>
                    <a:pt x="1" y="89364"/>
                    <a:pt x="1" y="84288"/>
                  </a:cubicBezTo>
                  <a:cubicBezTo>
                    <a:pt x="1" y="79242"/>
                    <a:pt x="4773" y="76628"/>
                    <a:pt x="10700" y="78422"/>
                  </a:cubicBezTo>
                  <a:lnTo>
                    <a:pt x="60549" y="93407"/>
                  </a:lnTo>
                  <a:cubicBezTo>
                    <a:pt x="66476" y="95230"/>
                    <a:pt x="71279" y="92586"/>
                    <a:pt x="71279" y="87540"/>
                  </a:cubicBezTo>
                  <a:cubicBezTo>
                    <a:pt x="71279" y="82464"/>
                    <a:pt x="66476" y="76932"/>
                    <a:pt x="60549" y="75108"/>
                  </a:cubicBezTo>
                  <a:lnTo>
                    <a:pt x="10700" y="59911"/>
                  </a:lnTo>
                  <a:cubicBezTo>
                    <a:pt x="4773" y="58087"/>
                    <a:pt x="1" y="52525"/>
                    <a:pt x="1" y="47479"/>
                  </a:cubicBezTo>
                  <a:cubicBezTo>
                    <a:pt x="1" y="42433"/>
                    <a:pt x="4773" y="39819"/>
                    <a:pt x="10700" y="41582"/>
                  </a:cubicBezTo>
                  <a:lnTo>
                    <a:pt x="60549" y="56598"/>
                  </a:lnTo>
                  <a:cubicBezTo>
                    <a:pt x="66476" y="58421"/>
                    <a:pt x="71279" y="55777"/>
                    <a:pt x="71279" y="50701"/>
                  </a:cubicBezTo>
                  <a:cubicBezTo>
                    <a:pt x="71279" y="45655"/>
                    <a:pt x="66476" y="40123"/>
                    <a:pt x="60549" y="38299"/>
                  </a:cubicBezTo>
                  <a:lnTo>
                    <a:pt x="10700" y="23102"/>
                  </a:lnTo>
                  <a:cubicBezTo>
                    <a:pt x="4773" y="21278"/>
                    <a:pt x="1" y="15716"/>
                    <a:pt x="1" y="10670"/>
                  </a:cubicBezTo>
                  <a:cubicBezTo>
                    <a:pt x="1" y="5624"/>
                    <a:pt x="4773" y="2980"/>
                    <a:pt x="10700" y="4773"/>
                  </a:cubicBezTo>
                  <a:lnTo>
                    <a:pt x="60549" y="19789"/>
                  </a:lnTo>
                  <a:cubicBezTo>
                    <a:pt x="66476" y="21612"/>
                    <a:pt x="71279" y="18937"/>
                    <a:pt x="71279" y="13892"/>
                  </a:cubicBezTo>
                  <a:cubicBezTo>
                    <a:pt x="71279" y="8846"/>
                    <a:pt x="67662" y="4469"/>
                    <a:pt x="60549" y="1460"/>
                  </a:cubicBezTo>
                  <a:lnTo>
                    <a:pt x="56537" y="1"/>
                  </a:lnTo>
                </a:path>
              </a:pathLst>
            </a:custGeom>
            <a:noFill/>
            <a:ln cap="flat" cmpd="sng" w="949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1"/>
            <p:cNvSpPr/>
            <p:nvPr/>
          </p:nvSpPr>
          <p:spPr>
            <a:xfrm>
              <a:off x="7248900" y="4291425"/>
              <a:ext cx="393300" cy="393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31"/>
          <p:cNvSpPr/>
          <p:nvPr/>
        </p:nvSpPr>
        <p:spPr>
          <a:xfrm>
            <a:off x="3760700" y="4377163"/>
            <a:ext cx="1475757" cy="918735"/>
          </a:xfrm>
          <a:custGeom>
            <a:rect b="b" l="l" r="r" t="t"/>
            <a:pathLst>
              <a:path extrusionOk="0" h="29880" w="47996">
                <a:moveTo>
                  <a:pt x="24104" y="0"/>
                </a:moveTo>
                <a:cubicBezTo>
                  <a:pt x="21126" y="0"/>
                  <a:pt x="18299" y="517"/>
                  <a:pt x="15563" y="1520"/>
                </a:cubicBezTo>
                <a:cubicBezTo>
                  <a:pt x="12858" y="2554"/>
                  <a:pt x="10274" y="4165"/>
                  <a:pt x="7873" y="6323"/>
                </a:cubicBezTo>
                <a:cubicBezTo>
                  <a:pt x="5472" y="8481"/>
                  <a:pt x="3587" y="11520"/>
                  <a:pt x="2128" y="15411"/>
                </a:cubicBezTo>
                <a:cubicBezTo>
                  <a:pt x="730" y="19302"/>
                  <a:pt x="1" y="23831"/>
                  <a:pt x="1" y="28998"/>
                </a:cubicBezTo>
                <a:lnTo>
                  <a:pt x="1" y="29879"/>
                </a:lnTo>
                <a:lnTo>
                  <a:pt x="18147" y="29879"/>
                </a:lnTo>
                <a:lnTo>
                  <a:pt x="18147" y="28998"/>
                </a:lnTo>
                <a:cubicBezTo>
                  <a:pt x="18147" y="24439"/>
                  <a:pt x="18694" y="21065"/>
                  <a:pt x="19879" y="18907"/>
                </a:cubicBezTo>
                <a:cubicBezTo>
                  <a:pt x="21065" y="16748"/>
                  <a:pt x="22433" y="15624"/>
                  <a:pt x="23983" y="15624"/>
                </a:cubicBezTo>
                <a:cubicBezTo>
                  <a:pt x="25685" y="15624"/>
                  <a:pt x="27144" y="16779"/>
                  <a:pt x="28238" y="18998"/>
                </a:cubicBezTo>
                <a:cubicBezTo>
                  <a:pt x="29393" y="21247"/>
                  <a:pt x="29940" y="24560"/>
                  <a:pt x="29940" y="28937"/>
                </a:cubicBezTo>
                <a:lnTo>
                  <a:pt x="29940" y="29879"/>
                </a:lnTo>
                <a:lnTo>
                  <a:pt x="47995" y="29879"/>
                </a:lnTo>
                <a:lnTo>
                  <a:pt x="47995" y="28816"/>
                </a:lnTo>
                <a:cubicBezTo>
                  <a:pt x="47995" y="19393"/>
                  <a:pt x="45746" y="12250"/>
                  <a:pt x="41278" y="7356"/>
                </a:cubicBezTo>
                <a:cubicBezTo>
                  <a:pt x="36779" y="2432"/>
                  <a:pt x="31065" y="0"/>
                  <a:pt x="24104" y="0"/>
                </a:cubicBezTo>
                <a:close/>
              </a:path>
            </a:pathLst>
          </a:custGeom>
          <a:gradFill>
            <a:gsLst>
              <a:gs pos="0">
                <a:schemeClr val="lt2"/>
              </a:gs>
              <a:gs pos="50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3">
    <p:spTree>
      <p:nvGrpSpPr>
        <p:cNvPr id="404" name="Shape 404"/>
        <p:cNvGrpSpPr/>
        <p:nvPr/>
      </p:nvGrpSpPr>
      <p:grpSpPr>
        <a:xfrm>
          <a:off x="0" y="0"/>
          <a:ext cx="0" cy="0"/>
          <a:chOff x="0" y="0"/>
          <a:chExt cx="0" cy="0"/>
        </a:xfrm>
      </p:grpSpPr>
      <p:sp>
        <p:nvSpPr>
          <p:cNvPr id="405" name="Google Shape;405;p32"/>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06" name="Google Shape;406;p32"/>
          <p:cNvSpPr txBox="1"/>
          <p:nvPr>
            <p:ph idx="1" type="subTitle"/>
          </p:nvPr>
        </p:nvSpPr>
        <p:spPr>
          <a:xfrm>
            <a:off x="2024613" y="156365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7" name="Google Shape;407;p32"/>
          <p:cNvSpPr txBox="1"/>
          <p:nvPr>
            <p:ph idx="2" type="subTitle"/>
          </p:nvPr>
        </p:nvSpPr>
        <p:spPr>
          <a:xfrm>
            <a:off x="4676187" y="156365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8" name="Google Shape;408;p32"/>
          <p:cNvSpPr txBox="1"/>
          <p:nvPr>
            <p:ph idx="3" type="subTitle"/>
          </p:nvPr>
        </p:nvSpPr>
        <p:spPr>
          <a:xfrm>
            <a:off x="2024613" y="202947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9" name="Google Shape;409;p32"/>
          <p:cNvSpPr txBox="1"/>
          <p:nvPr>
            <p:ph idx="4" type="subTitle"/>
          </p:nvPr>
        </p:nvSpPr>
        <p:spPr>
          <a:xfrm>
            <a:off x="4676163" y="2028600"/>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0" name="Google Shape;410;p32"/>
          <p:cNvSpPr txBox="1"/>
          <p:nvPr>
            <p:ph idx="5" type="subTitle"/>
          </p:nvPr>
        </p:nvSpPr>
        <p:spPr>
          <a:xfrm>
            <a:off x="2024613" y="2984175"/>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11" name="Google Shape;411;p32"/>
          <p:cNvSpPr txBox="1"/>
          <p:nvPr>
            <p:ph idx="6" type="subTitle"/>
          </p:nvPr>
        </p:nvSpPr>
        <p:spPr>
          <a:xfrm>
            <a:off x="4676187" y="2984175"/>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12" name="Google Shape;412;p32"/>
          <p:cNvSpPr txBox="1"/>
          <p:nvPr>
            <p:ph idx="7" type="subTitle"/>
          </p:nvPr>
        </p:nvSpPr>
        <p:spPr>
          <a:xfrm>
            <a:off x="2024613" y="3450000"/>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3" name="Google Shape;413;p32"/>
          <p:cNvSpPr txBox="1"/>
          <p:nvPr>
            <p:ph idx="8" type="subTitle"/>
          </p:nvPr>
        </p:nvSpPr>
        <p:spPr>
          <a:xfrm>
            <a:off x="4676163" y="344912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4" name="Google Shape;414;p32"/>
          <p:cNvSpPr/>
          <p:nvPr/>
        </p:nvSpPr>
        <p:spPr>
          <a:xfrm flipH="1" rot="10800000">
            <a:off x="-2329925" y="3297600"/>
            <a:ext cx="3666900" cy="2621939"/>
          </a:xfrm>
          <a:custGeom>
            <a:rect b="b" l="l" r="r" t="t"/>
            <a:pathLst>
              <a:path extrusionOk="0" h="76980" w="107660">
                <a:moveTo>
                  <a:pt x="40558" y="0"/>
                </a:moveTo>
                <a:cubicBezTo>
                  <a:pt x="36686" y="0"/>
                  <a:pt x="32891" y="1396"/>
                  <a:pt x="29848" y="3944"/>
                </a:cubicBezTo>
                <a:cubicBezTo>
                  <a:pt x="26744" y="6549"/>
                  <a:pt x="24513" y="10457"/>
                  <a:pt x="23728" y="14346"/>
                </a:cubicBezTo>
                <a:cubicBezTo>
                  <a:pt x="22979" y="18111"/>
                  <a:pt x="22372" y="20734"/>
                  <a:pt x="17983" y="22197"/>
                </a:cubicBezTo>
                <a:cubicBezTo>
                  <a:pt x="14539" y="23321"/>
                  <a:pt x="10792" y="23107"/>
                  <a:pt x="7295" y="23946"/>
                </a:cubicBezTo>
                <a:cubicBezTo>
                  <a:pt x="3780" y="24802"/>
                  <a:pt x="176" y="27318"/>
                  <a:pt x="87" y="30851"/>
                </a:cubicBezTo>
                <a:cubicBezTo>
                  <a:pt x="0" y="34793"/>
                  <a:pt x="4505" y="37479"/>
                  <a:pt x="8583" y="37479"/>
                </a:cubicBezTo>
                <a:cubicBezTo>
                  <a:pt x="8713" y="37479"/>
                  <a:pt x="8843" y="37476"/>
                  <a:pt x="8972" y="37470"/>
                </a:cubicBezTo>
                <a:cubicBezTo>
                  <a:pt x="11220" y="37399"/>
                  <a:pt x="13379" y="36774"/>
                  <a:pt x="15503" y="36025"/>
                </a:cubicBezTo>
                <a:cubicBezTo>
                  <a:pt x="17340" y="35383"/>
                  <a:pt x="19125" y="34633"/>
                  <a:pt x="20963" y="34098"/>
                </a:cubicBezTo>
                <a:cubicBezTo>
                  <a:pt x="22536" y="33635"/>
                  <a:pt x="24252" y="33342"/>
                  <a:pt x="25928" y="33342"/>
                </a:cubicBezTo>
                <a:cubicBezTo>
                  <a:pt x="28510" y="33342"/>
                  <a:pt x="30993" y="34036"/>
                  <a:pt x="32703" y="35864"/>
                </a:cubicBezTo>
                <a:cubicBezTo>
                  <a:pt x="36164" y="39611"/>
                  <a:pt x="34398" y="45482"/>
                  <a:pt x="35290" y="50460"/>
                </a:cubicBezTo>
                <a:cubicBezTo>
                  <a:pt x="36057" y="54813"/>
                  <a:pt x="39251" y="58721"/>
                  <a:pt x="43426" y="60469"/>
                </a:cubicBezTo>
                <a:cubicBezTo>
                  <a:pt x="45104" y="61162"/>
                  <a:pt x="46922" y="61503"/>
                  <a:pt x="48742" y="61503"/>
                </a:cubicBezTo>
                <a:cubicBezTo>
                  <a:pt x="51469" y="61503"/>
                  <a:pt x="54200" y="60737"/>
                  <a:pt x="56469" y="59238"/>
                </a:cubicBezTo>
                <a:cubicBezTo>
                  <a:pt x="58682" y="57793"/>
                  <a:pt x="60395" y="55759"/>
                  <a:pt x="62429" y="54117"/>
                </a:cubicBezTo>
                <a:cubicBezTo>
                  <a:pt x="64212" y="52663"/>
                  <a:pt x="66419" y="51456"/>
                  <a:pt x="68691" y="51456"/>
                </a:cubicBezTo>
                <a:cubicBezTo>
                  <a:pt x="69012" y="51456"/>
                  <a:pt x="69333" y="51480"/>
                  <a:pt x="69655" y="51530"/>
                </a:cubicBezTo>
                <a:cubicBezTo>
                  <a:pt x="72599" y="51976"/>
                  <a:pt x="74812" y="54528"/>
                  <a:pt x="75704" y="57293"/>
                </a:cubicBezTo>
                <a:cubicBezTo>
                  <a:pt x="77381" y="62557"/>
                  <a:pt x="75472" y="70533"/>
                  <a:pt x="78773" y="75190"/>
                </a:cubicBezTo>
                <a:cubicBezTo>
                  <a:pt x="79497" y="76231"/>
                  <a:pt x="80746" y="76979"/>
                  <a:pt x="81989" y="76979"/>
                </a:cubicBezTo>
                <a:cubicBezTo>
                  <a:pt x="82214" y="76979"/>
                  <a:pt x="82440" y="76955"/>
                  <a:pt x="82662" y="76902"/>
                </a:cubicBezTo>
                <a:cubicBezTo>
                  <a:pt x="84821" y="76367"/>
                  <a:pt x="85606" y="73780"/>
                  <a:pt x="85821" y="71621"/>
                </a:cubicBezTo>
                <a:cubicBezTo>
                  <a:pt x="86392" y="65947"/>
                  <a:pt x="85642" y="60166"/>
                  <a:pt x="83733" y="54795"/>
                </a:cubicBezTo>
                <a:cubicBezTo>
                  <a:pt x="82627" y="51744"/>
                  <a:pt x="81485" y="47658"/>
                  <a:pt x="84215" y="45856"/>
                </a:cubicBezTo>
                <a:cubicBezTo>
                  <a:pt x="84848" y="45440"/>
                  <a:pt x="85558" y="45262"/>
                  <a:pt x="86290" y="45262"/>
                </a:cubicBezTo>
                <a:cubicBezTo>
                  <a:pt x="87908" y="45262"/>
                  <a:pt x="89635" y="46131"/>
                  <a:pt x="90888" y="47212"/>
                </a:cubicBezTo>
                <a:cubicBezTo>
                  <a:pt x="92726" y="48818"/>
                  <a:pt x="94171" y="50906"/>
                  <a:pt x="96383" y="51923"/>
                </a:cubicBezTo>
                <a:cubicBezTo>
                  <a:pt x="97259" y="52334"/>
                  <a:pt x="98221" y="52530"/>
                  <a:pt x="99185" y="52530"/>
                </a:cubicBezTo>
                <a:cubicBezTo>
                  <a:pt x="101068" y="52530"/>
                  <a:pt x="102960" y="51781"/>
                  <a:pt x="104234" y="50424"/>
                </a:cubicBezTo>
                <a:cubicBezTo>
                  <a:pt x="107660" y="46784"/>
                  <a:pt x="105055" y="39165"/>
                  <a:pt x="104448" y="34812"/>
                </a:cubicBezTo>
                <a:cubicBezTo>
                  <a:pt x="103574" y="28460"/>
                  <a:pt x="102664" y="22108"/>
                  <a:pt x="101736" y="15738"/>
                </a:cubicBezTo>
                <a:cubicBezTo>
                  <a:pt x="101201" y="12223"/>
                  <a:pt x="100523" y="8422"/>
                  <a:pt x="97900" y="5960"/>
                </a:cubicBezTo>
                <a:cubicBezTo>
                  <a:pt x="94813" y="3052"/>
                  <a:pt x="90067" y="2891"/>
                  <a:pt x="85803" y="2891"/>
                </a:cubicBezTo>
                <a:cubicBezTo>
                  <a:pt x="79145" y="2910"/>
                  <a:pt x="71764" y="3602"/>
                  <a:pt x="64522" y="3602"/>
                </a:cubicBezTo>
                <a:cubicBezTo>
                  <a:pt x="58062" y="3602"/>
                  <a:pt x="51713" y="3051"/>
                  <a:pt x="46085" y="982"/>
                </a:cubicBezTo>
                <a:cubicBezTo>
                  <a:pt x="44274" y="319"/>
                  <a:pt x="42407" y="0"/>
                  <a:pt x="40558" y="0"/>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 name="Google Shape;415;p32"/>
          <p:cNvGrpSpPr/>
          <p:nvPr/>
        </p:nvGrpSpPr>
        <p:grpSpPr>
          <a:xfrm>
            <a:off x="8367274" y="3692298"/>
            <a:ext cx="431802" cy="2258072"/>
            <a:chOff x="7208104" y="3498739"/>
            <a:chExt cx="391408" cy="2046838"/>
          </a:xfrm>
        </p:grpSpPr>
        <p:sp>
          <p:nvSpPr>
            <p:cNvPr id="416" name="Google Shape;416;p32"/>
            <p:cNvSpPr/>
            <p:nvPr/>
          </p:nvSpPr>
          <p:spPr>
            <a:xfrm>
              <a:off x="7208104"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accent3"/>
                </a:gs>
                <a:gs pos="50000">
                  <a:schemeClr val="accent4"/>
                </a:gs>
                <a:gs pos="100000">
                  <a:schemeClr val="accent5"/>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2"/>
            <p:cNvSpPr/>
            <p:nvPr/>
          </p:nvSpPr>
          <p:spPr>
            <a:xfrm>
              <a:off x="7483377"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18" name="Google Shape;418;p32"/>
          <p:cNvCxnSpPr/>
          <p:nvPr/>
        </p:nvCxnSpPr>
        <p:spPr>
          <a:xfrm>
            <a:off x="713225" y="4684775"/>
            <a:ext cx="2896500" cy="0"/>
          </a:xfrm>
          <a:prstGeom prst="straightConnector1">
            <a:avLst/>
          </a:prstGeom>
          <a:noFill/>
          <a:ln cap="flat" cmpd="sng" w="19050">
            <a:solidFill>
              <a:schemeClr val="lt1"/>
            </a:solidFill>
            <a:prstDash val="dot"/>
            <a:round/>
            <a:headEnd len="med" w="med" type="none"/>
            <a:tailEnd len="med" w="med" type="oval"/>
          </a:ln>
        </p:spPr>
      </p:cxnSp>
      <p:grpSp>
        <p:nvGrpSpPr>
          <p:cNvPr id="419" name="Google Shape;419;p32"/>
          <p:cNvGrpSpPr/>
          <p:nvPr/>
        </p:nvGrpSpPr>
        <p:grpSpPr>
          <a:xfrm rot="5400000">
            <a:off x="8151844" y="3074025"/>
            <a:ext cx="862648" cy="682968"/>
            <a:chOff x="550131" y="3442675"/>
            <a:chExt cx="862648" cy="682968"/>
          </a:xfrm>
        </p:grpSpPr>
        <p:sp>
          <p:nvSpPr>
            <p:cNvPr id="420" name="Google Shape;420;p32"/>
            <p:cNvSpPr/>
            <p:nvPr/>
          </p:nvSpPr>
          <p:spPr>
            <a:xfrm flipH="1" rot="10800000">
              <a:off x="55013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9" y="1733"/>
                    <a:pt x="1764" y="1369"/>
                    <a:pt x="1764" y="852"/>
                  </a:cubicBezTo>
                  <a:cubicBezTo>
                    <a:pt x="1764" y="36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2"/>
            <p:cNvSpPr/>
            <p:nvPr/>
          </p:nvSpPr>
          <p:spPr>
            <a:xfrm flipH="1" rot="10800000">
              <a:off x="82056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8" y="1733"/>
                    <a:pt x="1764" y="1369"/>
                    <a:pt x="1764" y="852"/>
                  </a:cubicBezTo>
                  <a:cubicBezTo>
                    <a:pt x="1764" y="36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2"/>
            <p:cNvSpPr/>
            <p:nvPr/>
          </p:nvSpPr>
          <p:spPr>
            <a:xfrm flipH="1" rot="10800000">
              <a:off x="1090086" y="4073350"/>
              <a:ext cx="52263" cy="52293"/>
            </a:xfrm>
            <a:custGeom>
              <a:rect b="b" l="l" r="r" t="t"/>
              <a:pathLst>
                <a:path extrusionOk="0" h="1734" w="1733">
                  <a:moveTo>
                    <a:pt x="882" y="1"/>
                  </a:moveTo>
                  <a:cubicBezTo>
                    <a:pt x="365" y="1"/>
                    <a:pt x="0" y="366"/>
                    <a:pt x="0" y="852"/>
                  </a:cubicBezTo>
                  <a:cubicBezTo>
                    <a:pt x="0" y="1369"/>
                    <a:pt x="365" y="1733"/>
                    <a:pt x="882" y="1733"/>
                  </a:cubicBezTo>
                  <a:cubicBezTo>
                    <a:pt x="1368" y="1733"/>
                    <a:pt x="1733" y="1369"/>
                    <a:pt x="1733" y="852"/>
                  </a:cubicBezTo>
                  <a:cubicBezTo>
                    <a:pt x="1733" y="36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2"/>
            <p:cNvSpPr/>
            <p:nvPr/>
          </p:nvSpPr>
          <p:spPr>
            <a:xfrm flipH="1" rot="10800000">
              <a:off x="1360486" y="4073350"/>
              <a:ext cx="52293" cy="52293"/>
            </a:xfrm>
            <a:custGeom>
              <a:rect b="b" l="l" r="r" t="t"/>
              <a:pathLst>
                <a:path extrusionOk="0" h="1734" w="1734">
                  <a:moveTo>
                    <a:pt x="882" y="1"/>
                  </a:moveTo>
                  <a:cubicBezTo>
                    <a:pt x="366" y="1"/>
                    <a:pt x="1" y="366"/>
                    <a:pt x="1" y="852"/>
                  </a:cubicBezTo>
                  <a:cubicBezTo>
                    <a:pt x="1" y="1369"/>
                    <a:pt x="366" y="1733"/>
                    <a:pt x="882" y="1733"/>
                  </a:cubicBezTo>
                  <a:cubicBezTo>
                    <a:pt x="1369" y="1733"/>
                    <a:pt x="1733" y="1369"/>
                    <a:pt x="1733" y="852"/>
                  </a:cubicBezTo>
                  <a:cubicBezTo>
                    <a:pt x="1733" y="36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2"/>
            <p:cNvSpPr/>
            <p:nvPr/>
          </p:nvSpPr>
          <p:spPr>
            <a:xfrm flipH="1" rot="10800000">
              <a:off x="55013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2"/>
            <p:cNvSpPr/>
            <p:nvPr/>
          </p:nvSpPr>
          <p:spPr>
            <a:xfrm flipH="1" rot="10800000">
              <a:off x="82056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2"/>
            <p:cNvSpPr/>
            <p:nvPr/>
          </p:nvSpPr>
          <p:spPr>
            <a:xfrm flipH="1" rot="10800000">
              <a:off x="1090086" y="3863446"/>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2"/>
            <p:cNvSpPr/>
            <p:nvPr/>
          </p:nvSpPr>
          <p:spPr>
            <a:xfrm flipH="1" rot="10800000">
              <a:off x="1360486" y="3863446"/>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2"/>
            <p:cNvSpPr/>
            <p:nvPr/>
          </p:nvSpPr>
          <p:spPr>
            <a:xfrm flipH="1" rot="10800000">
              <a:off x="55013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2"/>
            <p:cNvSpPr/>
            <p:nvPr/>
          </p:nvSpPr>
          <p:spPr>
            <a:xfrm flipH="1" rot="10800000">
              <a:off x="82056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2"/>
            <p:cNvSpPr/>
            <p:nvPr/>
          </p:nvSpPr>
          <p:spPr>
            <a:xfrm flipH="1" rot="10800000">
              <a:off x="1090086" y="3652608"/>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2"/>
            <p:cNvSpPr/>
            <p:nvPr/>
          </p:nvSpPr>
          <p:spPr>
            <a:xfrm flipH="1" rot="10800000">
              <a:off x="1360486" y="3652608"/>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2"/>
            <p:cNvSpPr/>
            <p:nvPr/>
          </p:nvSpPr>
          <p:spPr>
            <a:xfrm flipH="1" rot="10800000">
              <a:off x="55013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9" y="1763"/>
                    <a:pt x="1764" y="1368"/>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2"/>
            <p:cNvSpPr/>
            <p:nvPr/>
          </p:nvSpPr>
          <p:spPr>
            <a:xfrm flipH="1" rot="10800000">
              <a:off x="82056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8" y="1763"/>
                    <a:pt x="1764" y="1368"/>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2"/>
            <p:cNvSpPr/>
            <p:nvPr/>
          </p:nvSpPr>
          <p:spPr>
            <a:xfrm flipH="1" rot="10800000">
              <a:off x="1090086" y="3442675"/>
              <a:ext cx="52263" cy="53198"/>
            </a:xfrm>
            <a:custGeom>
              <a:rect b="b" l="l" r="r" t="t"/>
              <a:pathLst>
                <a:path extrusionOk="0" h="1764" w="1733">
                  <a:moveTo>
                    <a:pt x="882" y="1"/>
                  </a:moveTo>
                  <a:cubicBezTo>
                    <a:pt x="365" y="1"/>
                    <a:pt x="0" y="396"/>
                    <a:pt x="0" y="882"/>
                  </a:cubicBezTo>
                  <a:cubicBezTo>
                    <a:pt x="0" y="1368"/>
                    <a:pt x="365" y="1763"/>
                    <a:pt x="882" y="1763"/>
                  </a:cubicBezTo>
                  <a:cubicBezTo>
                    <a:pt x="1368" y="1763"/>
                    <a:pt x="1733" y="1368"/>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2"/>
            <p:cNvSpPr/>
            <p:nvPr/>
          </p:nvSpPr>
          <p:spPr>
            <a:xfrm flipH="1" rot="10800000">
              <a:off x="1360486" y="3442675"/>
              <a:ext cx="52293" cy="53198"/>
            </a:xfrm>
            <a:custGeom>
              <a:rect b="b" l="l" r="r" t="t"/>
              <a:pathLst>
                <a:path extrusionOk="0" h="1764" w="1734">
                  <a:moveTo>
                    <a:pt x="882" y="1"/>
                  </a:moveTo>
                  <a:cubicBezTo>
                    <a:pt x="366" y="1"/>
                    <a:pt x="1" y="396"/>
                    <a:pt x="1" y="882"/>
                  </a:cubicBezTo>
                  <a:cubicBezTo>
                    <a:pt x="1" y="1368"/>
                    <a:pt x="366" y="1763"/>
                    <a:pt x="882" y="1763"/>
                  </a:cubicBezTo>
                  <a:cubicBezTo>
                    <a:pt x="1369" y="1763"/>
                    <a:pt x="1733" y="1368"/>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 name="Google Shape;436;p32"/>
          <p:cNvSpPr/>
          <p:nvPr/>
        </p:nvSpPr>
        <p:spPr>
          <a:xfrm>
            <a:off x="6801600" y="458332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2">
    <p:spTree>
      <p:nvGrpSpPr>
        <p:cNvPr id="437" name="Shape 437"/>
        <p:cNvGrpSpPr/>
        <p:nvPr/>
      </p:nvGrpSpPr>
      <p:grpSpPr>
        <a:xfrm>
          <a:off x="0" y="0"/>
          <a:ext cx="0" cy="0"/>
          <a:chOff x="0" y="0"/>
          <a:chExt cx="0" cy="0"/>
        </a:xfrm>
      </p:grpSpPr>
      <p:sp>
        <p:nvSpPr>
          <p:cNvPr id="438" name="Google Shape;438;p33"/>
          <p:cNvSpPr txBox="1"/>
          <p:nvPr>
            <p:ph idx="1" type="subTitle"/>
          </p:nvPr>
        </p:nvSpPr>
        <p:spPr>
          <a:xfrm>
            <a:off x="713225" y="161555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39" name="Google Shape;439;p33"/>
          <p:cNvSpPr txBox="1"/>
          <p:nvPr>
            <p:ph idx="2" type="subTitle"/>
          </p:nvPr>
        </p:nvSpPr>
        <p:spPr>
          <a:xfrm>
            <a:off x="3364787" y="161555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0" name="Google Shape;440;p33"/>
          <p:cNvSpPr txBox="1"/>
          <p:nvPr>
            <p:ph idx="3" type="subTitle"/>
          </p:nvPr>
        </p:nvSpPr>
        <p:spPr>
          <a:xfrm>
            <a:off x="713225" y="208137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1" name="Google Shape;441;p33"/>
          <p:cNvSpPr txBox="1"/>
          <p:nvPr>
            <p:ph idx="4" type="subTitle"/>
          </p:nvPr>
        </p:nvSpPr>
        <p:spPr>
          <a:xfrm>
            <a:off x="3364787" y="208137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2" name="Google Shape;442;p33"/>
          <p:cNvSpPr txBox="1"/>
          <p:nvPr>
            <p:ph idx="5" type="subTitle"/>
          </p:nvPr>
        </p:nvSpPr>
        <p:spPr>
          <a:xfrm>
            <a:off x="6016348" y="161555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3" name="Google Shape;443;p33"/>
          <p:cNvSpPr txBox="1"/>
          <p:nvPr>
            <p:ph idx="6" type="subTitle"/>
          </p:nvPr>
        </p:nvSpPr>
        <p:spPr>
          <a:xfrm>
            <a:off x="6016348" y="208137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4" name="Google Shape;444;p33"/>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45" name="Google Shape;445;p33"/>
          <p:cNvSpPr txBox="1"/>
          <p:nvPr>
            <p:ph idx="7" type="subTitle"/>
          </p:nvPr>
        </p:nvSpPr>
        <p:spPr>
          <a:xfrm>
            <a:off x="713225" y="296730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6" name="Google Shape;446;p33"/>
          <p:cNvSpPr txBox="1"/>
          <p:nvPr>
            <p:ph idx="8" type="subTitle"/>
          </p:nvPr>
        </p:nvSpPr>
        <p:spPr>
          <a:xfrm>
            <a:off x="3364787" y="296730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7" name="Google Shape;447;p33"/>
          <p:cNvSpPr txBox="1"/>
          <p:nvPr>
            <p:ph idx="9" type="subTitle"/>
          </p:nvPr>
        </p:nvSpPr>
        <p:spPr>
          <a:xfrm>
            <a:off x="713225" y="343312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8" name="Google Shape;448;p33"/>
          <p:cNvSpPr txBox="1"/>
          <p:nvPr>
            <p:ph idx="13" type="subTitle"/>
          </p:nvPr>
        </p:nvSpPr>
        <p:spPr>
          <a:xfrm>
            <a:off x="3364787" y="343312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9" name="Google Shape;449;p33"/>
          <p:cNvSpPr txBox="1"/>
          <p:nvPr>
            <p:ph idx="14" type="subTitle"/>
          </p:nvPr>
        </p:nvSpPr>
        <p:spPr>
          <a:xfrm>
            <a:off x="6016348" y="2967300"/>
            <a:ext cx="2443200" cy="494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0" name="Google Shape;450;p33"/>
          <p:cNvSpPr txBox="1"/>
          <p:nvPr>
            <p:ph idx="15" type="subTitle"/>
          </p:nvPr>
        </p:nvSpPr>
        <p:spPr>
          <a:xfrm>
            <a:off x="6016348" y="3433125"/>
            <a:ext cx="2443200" cy="6120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51" name="Google Shape;451;p33"/>
          <p:cNvSpPr/>
          <p:nvPr/>
        </p:nvSpPr>
        <p:spPr>
          <a:xfrm>
            <a:off x="-695375" y="192325"/>
            <a:ext cx="1512350" cy="1535375"/>
          </a:xfrm>
          <a:custGeom>
            <a:rect b="b" l="l" r="r" t="t"/>
            <a:pathLst>
              <a:path extrusionOk="0" h="61415" w="60494">
                <a:moveTo>
                  <a:pt x="0" y="61415"/>
                </a:moveTo>
                <a:lnTo>
                  <a:pt x="39613" y="0"/>
                </a:lnTo>
                <a:lnTo>
                  <a:pt x="60494" y="19346"/>
                </a:lnTo>
              </a:path>
            </a:pathLst>
          </a:custGeom>
          <a:noFill/>
          <a:ln cap="flat" cmpd="sng" w="19050">
            <a:solidFill>
              <a:schemeClr val="accent3"/>
            </a:solidFill>
            <a:prstDash val="lgDash"/>
            <a:round/>
            <a:headEnd len="med" w="med" type="none"/>
            <a:tailEnd len="med" w="med" type="triangle"/>
          </a:ln>
        </p:spPr>
      </p:sp>
      <p:sp>
        <p:nvSpPr>
          <p:cNvPr id="452" name="Google Shape;452;p33"/>
          <p:cNvSpPr/>
          <p:nvPr/>
        </p:nvSpPr>
        <p:spPr>
          <a:xfrm flipH="1" rot="10800000">
            <a:off x="8170875" y="1569717"/>
            <a:ext cx="2556602" cy="1635321"/>
          </a:xfrm>
          <a:custGeom>
            <a:rect b="b" l="l" r="r" t="t"/>
            <a:pathLst>
              <a:path extrusionOk="0" h="54226" w="84775">
                <a:moveTo>
                  <a:pt x="1" y="0"/>
                </a:moveTo>
                <a:lnTo>
                  <a:pt x="37266" y="54226"/>
                </a:lnTo>
                <a:lnTo>
                  <a:pt x="84774" y="14013"/>
                </a:lnTo>
                <a:lnTo>
                  <a:pt x="1" y="0"/>
                </a:lnTo>
                <a:close/>
              </a:path>
            </a:pathLst>
          </a:custGeom>
          <a:gradFill>
            <a:gsLst>
              <a:gs pos="0">
                <a:schemeClr val="accent5"/>
              </a:gs>
              <a:gs pos="65000">
                <a:schemeClr val="accent1"/>
              </a:gs>
              <a:gs pos="100000">
                <a:schemeClr val="accent2"/>
              </a:gs>
              <a:gs pos="100000">
                <a:srgbClr val="73737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3" name="Google Shape;453;p33"/>
          <p:cNvCxnSpPr/>
          <p:nvPr/>
        </p:nvCxnSpPr>
        <p:spPr>
          <a:xfrm>
            <a:off x="-505975" y="4608575"/>
            <a:ext cx="2896500" cy="0"/>
          </a:xfrm>
          <a:prstGeom prst="straightConnector1">
            <a:avLst/>
          </a:prstGeom>
          <a:noFill/>
          <a:ln cap="flat" cmpd="sng" w="19050">
            <a:solidFill>
              <a:schemeClr val="accent4"/>
            </a:solidFill>
            <a:prstDash val="dot"/>
            <a:round/>
            <a:headEnd len="med" w="med" type="none"/>
            <a:tailEnd len="med" w="med" type="oval"/>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454" name="Shape 454"/>
        <p:cNvGrpSpPr/>
        <p:nvPr/>
      </p:nvGrpSpPr>
      <p:grpSpPr>
        <a:xfrm>
          <a:off x="0" y="0"/>
          <a:ext cx="0" cy="0"/>
          <a:chOff x="0" y="0"/>
          <a:chExt cx="0" cy="0"/>
        </a:xfrm>
      </p:grpSpPr>
      <p:sp>
        <p:nvSpPr>
          <p:cNvPr id="455" name="Google Shape;455;p34"/>
          <p:cNvSpPr txBox="1"/>
          <p:nvPr>
            <p:ph type="title"/>
          </p:nvPr>
        </p:nvSpPr>
        <p:spPr>
          <a:xfrm>
            <a:off x="1997250" y="576075"/>
            <a:ext cx="5149500" cy="1284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72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56" name="Google Shape;456;p34"/>
          <p:cNvSpPr txBox="1"/>
          <p:nvPr>
            <p:ph idx="1" type="subTitle"/>
          </p:nvPr>
        </p:nvSpPr>
        <p:spPr>
          <a:xfrm>
            <a:off x="3174800" y="1750150"/>
            <a:ext cx="2806500" cy="1071300"/>
          </a:xfrm>
          <a:prstGeom prst="rect">
            <a:avLst/>
          </a:prstGeom>
        </p:spPr>
        <p:txBody>
          <a:bodyPr anchorCtr="0" anchor="t" bIns="91425" lIns="91425" spcFirstLastPara="1" rIns="91425" wrap="square" tIns="91425">
            <a:noAutofit/>
          </a:bodyPr>
          <a:lstStyle>
            <a:lvl1pPr lvl="0" algn="ctr">
              <a:spcBef>
                <a:spcPts val="0"/>
              </a:spcBef>
              <a:spcAft>
                <a:spcPts val="0"/>
              </a:spcAft>
              <a:buSzPts val="15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7" name="Google Shape;457;p34"/>
          <p:cNvSpPr txBox="1"/>
          <p:nvPr/>
        </p:nvSpPr>
        <p:spPr>
          <a:xfrm>
            <a:off x="2095575" y="3691975"/>
            <a:ext cx="4952700" cy="51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latin typeface="Archivo"/>
                <a:ea typeface="Archivo"/>
                <a:cs typeface="Archivo"/>
                <a:sym typeface="Archivo"/>
              </a:rPr>
              <a:t>CREDITS:</a:t>
            </a:r>
            <a:r>
              <a:rPr lang="en" sz="1200">
                <a:solidFill>
                  <a:schemeClr val="lt1"/>
                </a:solidFill>
                <a:latin typeface="Archivo"/>
                <a:ea typeface="Archivo"/>
                <a:cs typeface="Archivo"/>
                <a:sym typeface="Archivo"/>
              </a:rPr>
              <a:t> This presentation template was created by </a:t>
            </a:r>
            <a:r>
              <a:rPr b="1" lang="en" sz="1200">
                <a:solidFill>
                  <a:schemeClr val="accent4"/>
                </a:solidFill>
                <a:uFill>
                  <a:noFill/>
                </a:uFill>
                <a:latin typeface="Archivo"/>
                <a:ea typeface="Archivo"/>
                <a:cs typeface="Archivo"/>
                <a:sym typeface="Archivo"/>
                <a:hlinkClick r:id="rId2">
                  <a:extLst>
                    <a:ext uri="{A12FA001-AC4F-418D-AE19-62706E023703}">
                      <ahyp:hlinkClr val="tx"/>
                    </a:ext>
                  </a:extLst>
                </a:hlinkClick>
              </a:rPr>
              <a:t>Slidesgo</a:t>
            </a:r>
            <a:r>
              <a:rPr lang="en" sz="1200">
                <a:solidFill>
                  <a:schemeClr val="lt1"/>
                </a:solidFill>
                <a:latin typeface="Archivo"/>
                <a:ea typeface="Archivo"/>
                <a:cs typeface="Archivo"/>
                <a:sym typeface="Archivo"/>
              </a:rPr>
              <a:t>, and includes icons by </a:t>
            </a:r>
            <a:r>
              <a:rPr b="1" lang="en" sz="1200">
                <a:solidFill>
                  <a:schemeClr val="accent4"/>
                </a:solidFill>
                <a:uFill>
                  <a:noFill/>
                </a:uFill>
                <a:latin typeface="Archivo"/>
                <a:ea typeface="Archivo"/>
                <a:cs typeface="Archivo"/>
                <a:sym typeface="Archivo"/>
                <a:hlinkClick r:id="rId3">
                  <a:extLst>
                    <a:ext uri="{A12FA001-AC4F-418D-AE19-62706E023703}">
                      <ahyp:hlinkClr val="tx"/>
                    </a:ext>
                  </a:extLst>
                </a:hlinkClick>
              </a:rPr>
              <a:t>Flaticon</a:t>
            </a:r>
            <a:r>
              <a:rPr lang="en" sz="1200">
                <a:solidFill>
                  <a:schemeClr val="lt1"/>
                </a:solidFill>
                <a:latin typeface="Archivo"/>
                <a:ea typeface="Archivo"/>
                <a:cs typeface="Archivo"/>
                <a:sym typeface="Archivo"/>
              </a:rPr>
              <a:t>, and infographics &amp; images by </a:t>
            </a:r>
            <a:r>
              <a:rPr b="1" lang="en" sz="1200">
                <a:solidFill>
                  <a:schemeClr val="accent4"/>
                </a:solidFill>
                <a:uFill>
                  <a:noFill/>
                </a:uFill>
                <a:latin typeface="Archivo"/>
                <a:ea typeface="Archivo"/>
                <a:cs typeface="Archivo"/>
                <a:sym typeface="Archivo"/>
                <a:hlinkClick r:id="rId4">
                  <a:extLst>
                    <a:ext uri="{A12FA001-AC4F-418D-AE19-62706E023703}">
                      <ahyp:hlinkClr val="tx"/>
                    </a:ext>
                  </a:extLst>
                </a:hlinkClick>
              </a:rPr>
              <a:t>Freepik</a:t>
            </a:r>
            <a:r>
              <a:rPr lang="en" sz="1200">
                <a:solidFill>
                  <a:schemeClr val="lt1"/>
                </a:solidFill>
                <a:latin typeface="Archivo"/>
                <a:ea typeface="Archivo"/>
                <a:cs typeface="Archivo"/>
                <a:sym typeface="Archivo"/>
              </a:rPr>
              <a:t> </a:t>
            </a:r>
            <a:endParaRPr sz="1200">
              <a:solidFill>
                <a:schemeClr val="lt1"/>
              </a:solidFill>
              <a:latin typeface="Archivo"/>
              <a:ea typeface="Archivo"/>
              <a:cs typeface="Archivo"/>
              <a:sym typeface="Archivo"/>
            </a:endParaRPr>
          </a:p>
        </p:txBody>
      </p:sp>
      <p:sp>
        <p:nvSpPr>
          <p:cNvPr id="458" name="Google Shape;458;p34"/>
          <p:cNvSpPr/>
          <p:nvPr/>
        </p:nvSpPr>
        <p:spPr>
          <a:xfrm>
            <a:off x="-1473212" y="3528913"/>
            <a:ext cx="4372878" cy="2676981"/>
          </a:xfrm>
          <a:custGeom>
            <a:rect b="b" l="l" r="r" t="t"/>
            <a:pathLst>
              <a:path extrusionOk="0" h="83233" w="135962">
                <a:moveTo>
                  <a:pt x="9930" y="1"/>
                </a:moveTo>
                <a:cubicBezTo>
                  <a:pt x="6518" y="1"/>
                  <a:pt x="3532" y="1692"/>
                  <a:pt x="2088" y="6269"/>
                </a:cubicBezTo>
                <a:cubicBezTo>
                  <a:pt x="1054" y="9588"/>
                  <a:pt x="1874" y="13156"/>
                  <a:pt x="2517" y="16600"/>
                </a:cubicBezTo>
                <a:cubicBezTo>
                  <a:pt x="4586" y="27662"/>
                  <a:pt x="4586" y="39099"/>
                  <a:pt x="2570" y="50162"/>
                </a:cubicBezTo>
                <a:cubicBezTo>
                  <a:pt x="1500" y="55925"/>
                  <a:pt x="1" y="62295"/>
                  <a:pt x="2998" y="67309"/>
                </a:cubicBezTo>
                <a:cubicBezTo>
                  <a:pt x="6496" y="73161"/>
                  <a:pt x="14293" y="74321"/>
                  <a:pt x="21055" y="74874"/>
                </a:cubicBezTo>
                <a:cubicBezTo>
                  <a:pt x="53975" y="77604"/>
                  <a:pt x="86877" y="80316"/>
                  <a:pt x="119779" y="83046"/>
                </a:cubicBezTo>
                <a:cubicBezTo>
                  <a:pt x="120949" y="83138"/>
                  <a:pt x="122138" y="83233"/>
                  <a:pt x="123318" y="83233"/>
                </a:cubicBezTo>
                <a:cubicBezTo>
                  <a:pt x="124891" y="83233"/>
                  <a:pt x="126447" y="83064"/>
                  <a:pt x="127915" y="82493"/>
                </a:cubicBezTo>
                <a:cubicBezTo>
                  <a:pt x="131501" y="81083"/>
                  <a:pt x="133839" y="77461"/>
                  <a:pt x="134766" y="73732"/>
                </a:cubicBezTo>
                <a:cubicBezTo>
                  <a:pt x="135891" y="69075"/>
                  <a:pt x="135962" y="62705"/>
                  <a:pt x="134106" y="58209"/>
                </a:cubicBezTo>
                <a:cubicBezTo>
                  <a:pt x="133785" y="57335"/>
                  <a:pt x="133357" y="56532"/>
                  <a:pt x="132857" y="55747"/>
                </a:cubicBezTo>
                <a:cubicBezTo>
                  <a:pt x="128807" y="49163"/>
                  <a:pt x="120510" y="45523"/>
                  <a:pt x="113498" y="43257"/>
                </a:cubicBezTo>
                <a:cubicBezTo>
                  <a:pt x="107324" y="41241"/>
                  <a:pt x="100883" y="40224"/>
                  <a:pt x="94406" y="39813"/>
                </a:cubicBezTo>
                <a:cubicBezTo>
                  <a:pt x="93796" y="39777"/>
                  <a:pt x="93163" y="39762"/>
                  <a:pt x="92512" y="39762"/>
                </a:cubicBezTo>
                <a:cubicBezTo>
                  <a:pt x="89700" y="39762"/>
                  <a:pt x="86565" y="40037"/>
                  <a:pt x="83558" y="40037"/>
                </a:cubicBezTo>
                <a:cubicBezTo>
                  <a:pt x="81080" y="40037"/>
                  <a:pt x="78688" y="39850"/>
                  <a:pt x="76635" y="39171"/>
                </a:cubicBezTo>
                <a:cubicBezTo>
                  <a:pt x="74316" y="38386"/>
                  <a:pt x="72281" y="36191"/>
                  <a:pt x="72567" y="33747"/>
                </a:cubicBezTo>
                <a:cubicBezTo>
                  <a:pt x="72888" y="31320"/>
                  <a:pt x="75297" y="29714"/>
                  <a:pt x="77616" y="28911"/>
                </a:cubicBezTo>
                <a:cubicBezTo>
                  <a:pt x="79936" y="28126"/>
                  <a:pt x="82505" y="27769"/>
                  <a:pt x="84468" y="26288"/>
                </a:cubicBezTo>
                <a:cubicBezTo>
                  <a:pt x="86431" y="24807"/>
                  <a:pt x="87376" y="21578"/>
                  <a:pt x="85574" y="19919"/>
                </a:cubicBezTo>
                <a:cubicBezTo>
                  <a:pt x="84914" y="19321"/>
                  <a:pt x="84104" y="19085"/>
                  <a:pt x="83241" y="19085"/>
                </a:cubicBezTo>
                <a:cubicBezTo>
                  <a:pt x="81864" y="19085"/>
                  <a:pt x="80355" y="19685"/>
                  <a:pt x="79115" y="20365"/>
                </a:cubicBezTo>
                <a:cubicBezTo>
                  <a:pt x="77600" y="21202"/>
                  <a:pt x="75877" y="22119"/>
                  <a:pt x="74241" y="22119"/>
                </a:cubicBezTo>
                <a:cubicBezTo>
                  <a:pt x="73680" y="22119"/>
                  <a:pt x="73131" y="22011"/>
                  <a:pt x="72603" y="21756"/>
                </a:cubicBezTo>
                <a:cubicBezTo>
                  <a:pt x="70337" y="20668"/>
                  <a:pt x="70015" y="17599"/>
                  <a:pt x="70247" y="15101"/>
                </a:cubicBezTo>
                <a:cubicBezTo>
                  <a:pt x="70497" y="12603"/>
                  <a:pt x="70908" y="9802"/>
                  <a:pt x="69302" y="7875"/>
                </a:cubicBezTo>
                <a:cubicBezTo>
                  <a:pt x="68405" y="6799"/>
                  <a:pt x="67059" y="6323"/>
                  <a:pt x="65658" y="6323"/>
                </a:cubicBezTo>
                <a:cubicBezTo>
                  <a:pt x="64270" y="6323"/>
                  <a:pt x="62829" y="6790"/>
                  <a:pt x="61719" y="7607"/>
                </a:cubicBezTo>
                <a:cubicBezTo>
                  <a:pt x="59453" y="9267"/>
                  <a:pt x="58239" y="11943"/>
                  <a:pt x="57169" y="14512"/>
                </a:cubicBezTo>
                <a:cubicBezTo>
                  <a:pt x="56098" y="17064"/>
                  <a:pt x="55028" y="19776"/>
                  <a:pt x="52940" y="21667"/>
                </a:cubicBezTo>
                <a:cubicBezTo>
                  <a:pt x="51046" y="23400"/>
                  <a:pt x="48610" y="24142"/>
                  <a:pt x="46069" y="24142"/>
                </a:cubicBezTo>
                <a:cubicBezTo>
                  <a:pt x="42724" y="24142"/>
                  <a:pt x="39197" y="22855"/>
                  <a:pt x="36489" y="20846"/>
                </a:cubicBezTo>
                <a:cubicBezTo>
                  <a:pt x="31672" y="17278"/>
                  <a:pt x="28513" y="11996"/>
                  <a:pt x="24535" y="7536"/>
                </a:cubicBezTo>
                <a:cubicBezTo>
                  <a:pt x="21304" y="3918"/>
                  <a:pt x="15123" y="1"/>
                  <a:pt x="9930" y="1"/>
                </a:cubicBez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4"/>
          <p:cNvSpPr/>
          <p:nvPr/>
        </p:nvSpPr>
        <p:spPr>
          <a:xfrm>
            <a:off x="7828974" y="601775"/>
            <a:ext cx="3343738" cy="2138809"/>
          </a:xfrm>
          <a:custGeom>
            <a:rect b="b" l="l" r="r" t="t"/>
            <a:pathLst>
              <a:path extrusionOk="0" h="54226" w="84775">
                <a:moveTo>
                  <a:pt x="1" y="0"/>
                </a:moveTo>
                <a:lnTo>
                  <a:pt x="37266" y="54226"/>
                </a:lnTo>
                <a:lnTo>
                  <a:pt x="84774" y="14013"/>
                </a:lnTo>
                <a:lnTo>
                  <a:pt x="1" y="0"/>
                </a:ln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4"/>
          <p:cNvSpPr/>
          <p:nvPr/>
        </p:nvSpPr>
        <p:spPr>
          <a:xfrm flipH="1">
            <a:off x="7891375" y="1917350"/>
            <a:ext cx="1512350" cy="1535375"/>
          </a:xfrm>
          <a:custGeom>
            <a:rect b="b" l="l" r="r" t="t"/>
            <a:pathLst>
              <a:path extrusionOk="0" h="61415" w="60494">
                <a:moveTo>
                  <a:pt x="0" y="61415"/>
                </a:moveTo>
                <a:lnTo>
                  <a:pt x="39613" y="0"/>
                </a:lnTo>
                <a:lnTo>
                  <a:pt x="60494" y="19346"/>
                </a:lnTo>
              </a:path>
            </a:pathLst>
          </a:custGeom>
          <a:noFill/>
          <a:ln cap="flat" cmpd="sng" w="19050">
            <a:solidFill>
              <a:schemeClr val="lt1"/>
            </a:solidFill>
            <a:prstDash val="lgDash"/>
            <a:round/>
            <a:headEnd len="med" w="med" type="none"/>
            <a:tailEnd len="med" w="med" type="triangle"/>
          </a:ln>
        </p:spPr>
      </p:sp>
      <p:sp>
        <p:nvSpPr>
          <p:cNvPr id="461" name="Google Shape;461;p34"/>
          <p:cNvSpPr/>
          <p:nvPr/>
        </p:nvSpPr>
        <p:spPr>
          <a:xfrm rot="-4300944">
            <a:off x="-272451" y="238625"/>
            <a:ext cx="1363101" cy="1812897"/>
          </a:xfrm>
          <a:custGeom>
            <a:rect b="b" l="l" r="r" t="t"/>
            <a:pathLst>
              <a:path extrusionOk="0" h="42695" w="32102">
                <a:moveTo>
                  <a:pt x="2985" y="0"/>
                </a:moveTo>
                <a:cubicBezTo>
                  <a:pt x="1121" y="0"/>
                  <a:pt x="1" y="888"/>
                  <a:pt x="199" y="3938"/>
                </a:cubicBezTo>
                <a:cubicBezTo>
                  <a:pt x="538" y="8827"/>
                  <a:pt x="6694" y="11200"/>
                  <a:pt x="10298" y="12770"/>
                </a:cubicBezTo>
                <a:cubicBezTo>
                  <a:pt x="13813" y="14322"/>
                  <a:pt x="17560" y="16446"/>
                  <a:pt x="18720" y="20193"/>
                </a:cubicBezTo>
                <a:cubicBezTo>
                  <a:pt x="19737" y="23422"/>
                  <a:pt x="18524" y="26901"/>
                  <a:pt x="18113" y="30292"/>
                </a:cubicBezTo>
                <a:cubicBezTo>
                  <a:pt x="17774" y="33253"/>
                  <a:pt x="18113" y="36394"/>
                  <a:pt x="19683" y="38892"/>
                </a:cubicBezTo>
                <a:cubicBezTo>
                  <a:pt x="21050" y="41090"/>
                  <a:pt x="23467" y="42695"/>
                  <a:pt x="25949" y="42695"/>
                </a:cubicBezTo>
                <a:cubicBezTo>
                  <a:pt x="26286" y="42695"/>
                  <a:pt x="26625" y="42665"/>
                  <a:pt x="26963" y="42603"/>
                </a:cubicBezTo>
                <a:cubicBezTo>
                  <a:pt x="29782" y="42085"/>
                  <a:pt x="32102" y="38981"/>
                  <a:pt x="31388" y="36108"/>
                </a:cubicBezTo>
                <a:cubicBezTo>
                  <a:pt x="30710" y="33343"/>
                  <a:pt x="27820" y="31790"/>
                  <a:pt x="26499" y="29257"/>
                </a:cubicBezTo>
                <a:cubicBezTo>
                  <a:pt x="24073" y="24600"/>
                  <a:pt x="27730" y="18729"/>
                  <a:pt x="26392" y="13609"/>
                </a:cubicBezTo>
                <a:cubicBezTo>
                  <a:pt x="24537" y="6525"/>
                  <a:pt x="12118" y="1779"/>
                  <a:pt x="5820" y="405"/>
                </a:cubicBezTo>
                <a:cubicBezTo>
                  <a:pt x="4764" y="171"/>
                  <a:pt x="3803" y="0"/>
                  <a:pt x="2985" y="0"/>
                </a:cubicBezTo>
                <a:close/>
              </a:path>
            </a:pathLst>
          </a:custGeom>
          <a:gradFill>
            <a:gsLst>
              <a:gs pos="0">
                <a:schemeClr val="accent5"/>
              </a:gs>
              <a:gs pos="65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4"/>
          <p:cNvSpPr/>
          <p:nvPr/>
        </p:nvSpPr>
        <p:spPr>
          <a:xfrm>
            <a:off x="7257975" y="4238613"/>
            <a:ext cx="1257600" cy="1257600"/>
          </a:xfrm>
          <a:prstGeom prst="ellipse">
            <a:avLst/>
          </a:pr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 name="Google Shape;463;p34"/>
          <p:cNvGrpSpPr/>
          <p:nvPr/>
        </p:nvGrpSpPr>
        <p:grpSpPr>
          <a:xfrm>
            <a:off x="6945100" y="4782725"/>
            <a:ext cx="596525" cy="106400"/>
            <a:chOff x="3877250" y="2196375"/>
            <a:chExt cx="596525" cy="106400"/>
          </a:xfrm>
        </p:grpSpPr>
        <p:sp>
          <p:nvSpPr>
            <p:cNvPr id="464" name="Google Shape;464;p34"/>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4"/>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4"/>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34"/>
          <p:cNvGrpSpPr/>
          <p:nvPr/>
        </p:nvGrpSpPr>
        <p:grpSpPr>
          <a:xfrm>
            <a:off x="7820488" y="3463378"/>
            <a:ext cx="762868" cy="1198190"/>
            <a:chOff x="6542175" y="1458525"/>
            <a:chExt cx="456725" cy="717350"/>
          </a:xfrm>
        </p:grpSpPr>
        <p:sp>
          <p:nvSpPr>
            <p:cNvPr id="468" name="Google Shape;468;p34"/>
            <p:cNvSpPr/>
            <p:nvPr/>
          </p:nvSpPr>
          <p:spPr>
            <a:xfrm>
              <a:off x="6542175" y="1458525"/>
              <a:ext cx="455975" cy="455950"/>
            </a:xfrm>
            <a:custGeom>
              <a:rect b="b" l="l" r="r" t="t"/>
              <a:pathLst>
                <a:path extrusionOk="0" fill="none" h="18238" w="18239">
                  <a:moveTo>
                    <a:pt x="18238" y="9119"/>
                  </a:moveTo>
                  <a:cubicBezTo>
                    <a:pt x="18238" y="14165"/>
                    <a:pt x="14165" y="18238"/>
                    <a:pt x="9119" y="18238"/>
                  </a:cubicBezTo>
                  <a:cubicBezTo>
                    <a:pt x="4104" y="18238"/>
                    <a:pt x="1" y="14165"/>
                    <a:pt x="1" y="9119"/>
                  </a:cubicBezTo>
                  <a:cubicBezTo>
                    <a:pt x="1" y="4073"/>
                    <a:pt x="4104" y="0"/>
                    <a:pt x="9119" y="0"/>
                  </a:cubicBezTo>
                  <a:cubicBezTo>
                    <a:pt x="14165" y="0"/>
                    <a:pt x="18238" y="4073"/>
                    <a:pt x="18238" y="9119"/>
                  </a:cubicBezTo>
                  <a:close/>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a:off x="6542950" y="1588450"/>
              <a:ext cx="455950" cy="455975"/>
            </a:xfrm>
            <a:custGeom>
              <a:rect b="b" l="l" r="r" t="t"/>
              <a:pathLst>
                <a:path extrusionOk="0" fill="none" h="18239" w="18238">
                  <a:moveTo>
                    <a:pt x="18238" y="9120"/>
                  </a:moveTo>
                  <a:cubicBezTo>
                    <a:pt x="18238" y="14165"/>
                    <a:pt x="14165" y="18238"/>
                    <a:pt x="9119" y="18238"/>
                  </a:cubicBezTo>
                  <a:cubicBezTo>
                    <a:pt x="4104" y="18238"/>
                    <a:pt x="0" y="14165"/>
                    <a:pt x="0" y="9120"/>
                  </a:cubicBezTo>
                  <a:cubicBezTo>
                    <a:pt x="0" y="4104"/>
                    <a:pt x="4104" y="1"/>
                    <a:pt x="9119" y="1"/>
                  </a:cubicBezTo>
                  <a:cubicBezTo>
                    <a:pt x="14165" y="1"/>
                    <a:pt x="18238" y="4104"/>
                    <a:pt x="18238" y="9120"/>
                  </a:cubicBezTo>
                  <a:close/>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4"/>
            <p:cNvSpPr/>
            <p:nvPr/>
          </p:nvSpPr>
          <p:spPr>
            <a:xfrm>
              <a:off x="6542950" y="1719925"/>
              <a:ext cx="455950" cy="455950"/>
            </a:xfrm>
            <a:custGeom>
              <a:rect b="b" l="l" r="r" t="t"/>
              <a:pathLst>
                <a:path extrusionOk="0" fill="none" h="18238" w="18238">
                  <a:moveTo>
                    <a:pt x="18238" y="9119"/>
                  </a:moveTo>
                  <a:cubicBezTo>
                    <a:pt x="18238" y="14134"/>
                    <a:pt x="14165" y="18238"/>
                    <a:pt x="9119" y="18238"/>
                  </a:cubicBezTo>
                  <a:cubicBezTo>
                    <a:pt x="4104" y="18238"/>
                    <a:pt x="0" y="14134"/>
                    <a:pt x="0" y="9119"/>
                  </a:cubicBezTo>
                  <a:cubicBezTo>
                    <a:pt x="0" y="4073"/>
                    <a:pt x="4104" y="0"/>
                    <a:pt x="9119" y="0"/>
                  </a:cubicBezTo>
                  <a:cubicBezTo>
                    <a:pt x="14165" y="0"/>
                    <a:pt x="18238" y="4073"/>
                    <a:pt x="18238" y="9119"/>
                  </a:cubicBezTo>
                  <a:close/>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 name="Google Shape;471;p34"/>
          <p:cNvSpPr/>
          <p:nvPr/>
        </p:nvSpPr>
        <p:spPr>
          <a:xfrm>
            <a:off x="789425" y="373286"/>
            <a:ext cx="1257530" cy="1254735"/>
          </a:xfrm>
          <a:custGeom>
            <a:rect b="b" l="l" r="r" t="t"/>
            <a:pathLst>
              <a:path extrusionOk="0" h="62894" w="63042">
                <a:moveTo>
                  <a:pt x="31452" y="0"/>
                </a:moveTo>
                <a:cubicBezTo>
                  <a:pt x="31415" y="0"/>
                  <a:pt x="31377" y="1"/>
                  <a:pt x="31339" y="2"/>
                </a:cubicBezTo>
                <a:cubicBezTo>
                  <a:pt x="29728" y="124"/>
                  <a:pt x="28512" y="1492"/>
                  <a:pt x="28603" y="3103"/>
                </a:cubicBezTo>
                <a:lnTo>
                  <a:pt x="30123" y="28088"/>
                </a:lnTo>
                <a:lnTo>
                  <a:pt x="30123" y="28088"/>
                </a:lnTo>
                <a:lnTo>
                  <a:pt x="13527" y="9364"/>
                </a:lnTo>
                <a:cubicBezTo>
                  <a:pt x="13436" y="9273"/>
                  <a:pt x="13375" y="9182"/>
                  <a:pt x="13253" y="9091"/>
                </a:cubicBezTo>
                <a:cubicBezTo>
                  <a:pt x="12698" y="8605"/>
                  <a:pt x="12016" y="8366"/>
                  <a:pt x="11337" y="8366"/>
                </a:cubicBezTo>
                <a:cubicBezTo>
                  <a:pt x="10530" y="8366"/>
                  <a:pt x="9728" y="8704"/>
                  <a:pt x="9150" y="9364"/>
                </a:cubicBezTo>
                <a:cubicBezTo>
                  <a:pt x="8086" y="10580"/>
                  <a:pt x="8208" y="12404"/>
                  <a:pt x="9424" y="13468"/>
                </a:cubicBezTo>
                <a:lnTo>
                  <a:pt x="28147" y="30064"/>
                </a:lnTo>
                <a:lnTo>
                  <a:pt x="3162" y="28544"/>
                </a:lnTo>
                <a:lnTo>
                  <a:pt x="2797" y="28544"/>
                </a:lnTo>
                <a:cubicBezTo>
                  <a:pt x="1217" y="28665"/>
                  <a:pt x="1" y="30033"/>
                  <a:pt x="62" y="31614"/>
                </a:cubicBezTo>
                <a:cubicBezTo>
                  <a:pt x="179" y="33168"/>
                  <a:pt x="1456" y="34354"/>
                  <a:pt x="2992" y="34354"/>
                </a:cubicBezTo>
                <a:cubicBezTo>
                  <a:pt x="3049" y="34354"/>
                  <a:pt x="3105" y="34353"/>
                  <a:pt x="3162" y="34349"/>
                </a:cubicBezTo>
                <a:lnTo>
                  <a:pt x="28147" y="32830"/>
                </a:lnTo>
                <a:lnTo>
                  <a:pt x="9424" y="49456"/>
                </a:lnTo>
                <a:cubicBezTo>
                  <a:pt x="9332" y="49517"/>
                  <a:pt x="9241" y="49608"/>
                  <a:pt x="9150" y="49699"/>
                </a:cubicBezTo>
                <a:cubicBezTo>
                  <a:pt x="8086" y="50915"/>
                  <a:pt x="8208" y="52739"/>
                  <a:pt x="9424" y="53803"/>
                </a:cubicBezTo>
                <a:cubicBezTo>
                  <a:pt x="9983" y="54292"/>
                  <a:pt x="10672" y="54537"/>
                  <a:pt x="11357" y="54537"/>
                </a:cubicBezTo>
                <a:cubicBezTo>
                  <a:pt x="12158" y="54537"/>
                  <a:pt x="12953" y="54201"/>
                  <a:pt x="13527" y="53529"/>
                </a:cubicBezTo>
                <a:lnTo>
                  <a:pt x="30123" y="34805"/>
                </a:lnTo>
                <a:lnTo>
                  <a:pt x="28603" y="59821"/>
                </a:lnTo>
                <a:lnTo>
                  <a:pt x="28603" y="60155"/>
                </a:lnTo>
                <a:cubicBezTo>
                  <a:pt x="28722" y="61727"/>
                  <a:pt x="30026" y="62893"/>
                  <a:pt x="31557" y="62893"/>
                </a:cubicBezTo>
                <a:cubicBezTo>
                  <a:pt x="31596" y="62893"/>
                  <a:pt x="31634" y="62892"/>
                  <a:pt x="31673" y="62891"/>
                </a:cubicBezTo>
                <a:cubicBezTo>
                  <a:pt x="33284" y="62769"/>
                  <a:pt x="34500" y="61401"/>
                  <a:pt x="34409" y="59821"/>
                </a:cubicBezTo>
                <a:lnTo>
                  <a:pt x="32889" y="34805"/>
                </a:lnTo>
                <a:lnTo>
                  <a:pt x="49485" y="53529"/>
                </a:lnTo>
                <a:cubicBezTo>
                  <a:pt x="49576" y="53620"/>
                  <a:pt x="49667" y="53742"/>
                  <a:pt x="49759" y="53803"/>
                </a:cubicBezTo>
                <a:cubicBezTo>
                  <a:pt x="50319" y="54292"/>
                  <a:pt x="51007" y="54537"/>
                  <a:pt x="51692" y="54537"/>
                </a:cubicBezTo>
                <a:cubicBezTo>
                  <a:pt x="52493" y="54537"/>
                  <a:pt x="53288" y="54201"/>
                  <a:pt x="53862" y="53529"/>
                </a:cubicBezTo>
                <a:cubicBezTo>
                  <a:pt x="54926" y="52313"/>
                  <a:pt x="54835" y="50489"/>
                  <a:pt x="53619" y="49456"/>
                </a:cubicBezTo>
                <a:lnTo>
                  <a:pt x="34865" y="32830"/>
                </a:lnTo>
                <a:lnTo>
                  <a:pt x="59880" y="34349"/>
                </a:lnTo>
                <a:lnTo>
                  <a:pt x="60215" y="34349"/>
                </a:lnTo>
                <a:cubicBezTo>
                  <a:pt x="61826" y="34258"/>
                  <a:pt x="63042" y="32890"/>
                  <a:pt x="62950" y="31279"/>
                </a:cubicBezTo>
                <a:cubicBezTo>
                  <a:pt x="62834" y="29769"/>
                  <a:pt x="61580" y="28536"/>
                  <a:pt x="60089" y="28536"/>
                </a:cubicBezTo>
                <a:cubicBezTo>
                  <a:pt x="60020" y="28536"/>
                  <a:pt x="59950" y="28538"/>
                  <a:pt x="59880" y="28544"/>
                </a:cubicBezTo>
                <a:lnTo>
                  <a:pt x="34865" y="30064"/>
                </a:lnTo>
                <a:lnTo>
                  <a:pt x="53619" y="13468"/>
                </a:lnTo>
                <a:cubicBezTo>
                  <a:pt x="53680" y="13376"/>
                  <a:pt x="53801" y="13316"/>
                  <a:pt x="53862" y="13194"/>
                </a:cubicBezTo>
                <a:cubicBezTo>
                  <a:pt x="54926" y="11978"/>
                  <a:pt x="54835" y="10154"/>
                  <a:pt x="53619" y="9091"/>
                </a:cubicBezTo>
                <a:cubicBezTo>
                  <a:pt x="53064" y="8605"/>
                  <a:pt x="52381" y="8366"/>
                  <a:pt x="51700" y="8366"/>
                </a:cubicBezTo>
                <a:cubicBezTo>
                  <a:pt x="50889" y="8366"/>
                  <a:pt x="50080" y="8704"/>
                  <a:pt x="49485" y="9364"/>
                </a:cubicBezTo>
                <a:lnTo>
                  <a:pt x="32889" y="28088"/>
                </a:lnTo>
                <a:lnTo>
                  <a:pt x="34409" y="3103"/>
                </a:lnTo>
                <a:lnTo>
                  <a:pt x="34409" y="2738"/>
                </a:lnTo>
                <a:cubicBezTo>
                  <a:pt x="34290" y="1195"/>
                  <a:pt x="32984" y="0"/>
                  <a:pt x="31452" y="0"/>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7">
    <p:spTree>
      <p:nvGrpSpPr>
        <p:cNvPr id="472" name="Shape 472"/>
        <p:cNvGrpSpPr/>
        <p:nvPr/>
      </p:nvGrpSpPr>
      <p:grpSpPr>
        <a:xfrm>
          <a:off x="0" y="0"/>
          <a:ext cx="0" cy="0"/>
          <a:chOff x="0" y="0"/>
          <a:chExt cx="0" cy="0"/>
        </a:xfrm>
      </p:grpSpPr>
      <p:sp>
        <p:nvSpPr>
          <p:cNvPr id="473" name="Google Shape;473;p35"/>
          <p:cNvSpPr/>
          <p:nvPr/>
        </p:nvSpPr>
        <p:spPr>
          <a:xfrm>
            <a:off x="6574750" y="4224775"/>
            <a:ext cx="1475757" cy="918735"/>
          </a:xfrm>
          <a:custGeom>
            <a:rect b="b" l="l" r="r" t="t"/>
            <a:pathLst>
              <a:path extrusionOk="0" h="29880" w="47996">
                <a:moveTo>
                  <a:pt x="24104" y="0"/>
                </a:moveTo>
                <a:cubicBezTo>
                  <a:pt x="21126" y="0"/>
                  <a:pt x="18299" y="517"/>
                  <a:pt x="15563" y="1520"/>
                </a:cubicBezTo>
                <a:cubicBezTo>
                  <a:pt x="12858" y="2554"/>
                  <a:pt x="10274" y="4165"/>
                  <a:pt x="7873" y="6323"/>
                </a:cubicBezTo>
                <a:cubicBezTo>
                  <a:pt x="5472" y="8481"/>
                  <a:pt x="3587" y="11520"/>
                  <a:pt x="2128" y="15411"/>
                </a:cubicBezTo>
                <a:cubicBezTo>
                  <a:pt x="730" y="19302"/>
                  <a:pt x="1" y="23831"/>
                  <a:pt x="1" y="28998"/>
                </a:cubicBezTo>
                <a:lnTo>
                  <a:pt x="1" y="29879"/>
                </a:lnTo>
                <a:lnTo>
                  <a:pt x="18147" y="29879"/>
                </a:lnTo>
                <a:lnTo>
                  <a:pt x="18147" y="28998"/>
                </a:lnTo>
                <a:cubicBezTo>
                  <a:pt x="18147" y="24439"/>
                  <a:pt x="18694" y="21065"/>
                  <a:pt x="19879" y="18907"/>
                </a:cubicBezTo>
                <a:cubicBezTo>
                  <a:pt x="21065" y="16748"/>
                  <a:pt x="22433" y="15624"/>
                  <a:pt x="23983" y="15624"/>
                </a:cubicBezTo>
                <a:cubicBezTo>
                  <a:pt x="25685" y="15624"/>
                  <a:pt x="27144" y="16779"/>
                  <a:pt x="28238" y="18998"/>
                </a:cubicBezTo>
                <a:cubicBezTo>
                  <a:pt x="29393" y="21247"/>
                  <a:pt x="29940" y="24560"/>
                  <a:pt x="29940" y="28937"/>
                </a:cubicBezTo>
                <a:lnTo>
                  <a:pt x="29940" y="29879"/>
                </a:lnTo>
                <a:lnTo>
                  <a:pt x="47995" y="29879"/>
                </a:lnTo>
                <a:lnTo>
                  <a:pt x="47995" y="28816"/>
                </a:lnTo>
                <a:cubicBezTo>
                  <a:pt x="47995" y="19393"/>
                  <a:pt x="45746" y="12250"/>
                  <a:pt x="41278" y="7356"/>
                </a:cubicBezTo>
                <a:cubicBezTo>
                  <a:pt x="36779" y="2432"/>
                  <a:pt x="31065" y="0"/>
                  <a:pt x="24104" y="0"/>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5"/>
          <p:cNvSpPr/>
          <p:nvPr/>
        </p:nvSpPr>
        <p:spPr>
          <a:xfrm rot="-6814291">
            <a:off x="7193419" y="2828839"/>
            <a:ext cx="2052073" cy="1560429"/>
          </a:xfrm>
          <a:custGeom>
            <a:rect b="b" l="l" r="r" t="t"/>
            <a:pathLst>
              <a:path extrusionOk="0" h="40026" w="52637">
                <a:moveTo>
                  <a:pt x="25532" y="1"/>
                </a:moveTo>
                <a:cubicBezTo>
                  <a:pt x="24077" y="1"/>
                  <a:pt x="22524" y="763"/>
                  <a:pt x="21643" y="1974"/>
                </a:cubicBezTo>
                <a:cubicBezTo>
                  <a:pt x="20234" y="3919"/>
                  <a:pt x="20216" y="6578"/>
                  <a:pt x="20662" y="8969"/>
                </a:cubicBezTo>
                <a:cubicBezTo>
                  <a:pt x="21108" y="11360"/>
                  <a:pt x="21965" y="13679"/>
                  <a:pt x="22107" y="16106"/>
                </a:cubicBezTo>
                <a:cubicBezTo>
                  <a:pt x="22446" y="21958"/>
                  <a:pt x="17557" y="28328"/>
                  <a:pt x="11669" y="29291"/>
                </a:cubicBezTo>
                <a:cubicBezTo>
                  <a:pt x="9974" y="29559"/>
                  <a:pt x="8226" y="29416"/>
                  <a:pt x="6513" y="29595"/>
                </a:cubicBezTo>
                <a:cubicBezTo>
                  <a:pt x="2998" y="29987"/>
                  <a:pt x="0" y="32717"/>
                  <a:pt x="2695" y="36179"/>
                </a:cubicBezTo>
                <a:cubicBezTo>
                  <a:pt x="3587" y="37303"/>
                  <a:pt x="4871" y="38052"/>
                  <a:pt x="6174" y="38641"/>
                </a:cubicBezTo>
                <a:cubicBezTo>
                  <a:pt x="8342" y="39579"/>
                  <a:pt x="10683" y="40025"/>
                  <a:pt x="13030" y="40025"/>
                </a:cubicBezTo>
                <a:cubicBezTo>
                  <a:pt x="18853" y="40025"/>
                  <a:pt x="24715" y="37279"/>
                  <a:pt x="28085" y="32485"/>
                </a:cubicBezTo>
                <a:cubicBezTo>
                  <a:pt x="29601" y="30344"/>
                  <a:pt x="30654" y="27846"/>
                  <a:pt x="32278" y="25759"/>
                </a:cubicBezTo>
                <a:cubicBezTo>
                  <a:pt x="35222" y="22012"/>
                  <a:pt x="39736" y="19942"/>
                  <a:pt x="43768" y="17426"/>
                </a:cubicBezTo>
                <a:cubicBezTo>
                  <a:pt x="47819" y="14910"/>
                  <a:pt x="51798" y="11360"/>
                  <a:pt x="52368" y="6631"/>
                </a:cubicBezTo>
                <a:cubicBezTo>
                  <a:pt x="52636" y="4526"/>
                  <a:pt x="51869" y="1992"/>
                  <a:pt x="49835" y="1368"/>
                </a:cubicBezTo>
                <a:cubicBezTo>
                  <a:pt x="49536" y="1275"/>
                  <a:pt x="49231" y="1232"/>
                  <a:pt x="48925" y="1232"/>
                </a:cubicBezTo>
                <a:cubicBezTo>
                  <a:pt x="47881" y="1232"/>
                  <a:pt x="46835" y="1730"/>
                  <a:pt x="46034" y="2420"/>
                </a:cubicBezTo>
                <a:cubicBezTo>
                  <a:pt x="45017" y="3330"/>
                  <a:pt x="44304" y="4526"/>
                  <a:pt x="43590" y="5686"/>
                </a:cubicBezTo>
                <a:cubicBezTo>
                  <a:pt x="42002" y="8255"/>
                  <a:pt x="40146" y="10824"/>
                  <a:pt x="37398" y="12020"/>
                </a:cubicBezTo>
                <a:cubicBezTo>
                  <a:pt x="36556" y="12397"/>
                  <a:pt x="35607" y="12586"/>
                  <a:pt x="34662" y="12586"/>
                </a:cubicBezTo>
                <a:cubicBezTo>
                  <a:pt x="32564" y="12586"/>
                  <a:pt x="30486" y="11654"/>
                  <a:pt x="29637" y="9772"/>
                </a:cubicBezTo>
                <a:cubicBezTo>
                  <a:pt x="28388" y="6988"/>
                  <a:pt x="30083" y="3152"/>
                  <a:pt x="27942" y="957"/>
                </a:cubicBezTo>
                <a:cubicBezTo>
                  <a:pt x="27300" y="295"/>
                  <a:pt x="26435" y="1"/>
                  <a:pt x="25532" y="1"/>
                </a:cubicBezTo>
                <a:close/>
              </a:path>
            </a:pathLst>
          </a:custGeom>
          <a:gradFill>
            <a:gsLst>
              <a:gs pos="0">
                <a:schemeClr val="accent5"/>
              </a:gs>
              <a:gs pos="65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 name="Google Shape;475;p35"/>
          <p:cNvGrpSpPr/>
          <p:nvPr/>
        </p:nvGrpSpPr>
        <p:grpSpPr>
          <a:xfrm flipH="1" rot="10800000">
            <a:off x="667563" y="-541877"/>
            <a:ext cx="429763" cy="2258072"/>
            <a:chOff x="7758650" y="3498739"/>
            <a:chExt cx="389560" cy="2046838"/>
          </a:xfrm>
        </p:grpSpPr>
        <p:sp>
          <p:nvSpPr>
            <p:cNvPr id="476" name="Google Shape;476;p35"/>
            <p:cNvSpPr/>
            <p:nvPr/>
          </p:nvSpPr>
          <p:spPr>
            <a:xfrm>
              <a:off x="7758650" y="3498739"/>
              <a:ext cx="115211" cy="2046838"/>
            </a:xfrm>
            <a:custGeom>
              <a:rect b="b" l="l" r="r" t="t"/>
              <a:pathLst>
                <a:path extrusionOk="0" h="66445" w="3740">
                  <a:moveTo>
                    <a:pt x="1" y="0"/>
                  </a:moveTo>
                  <a:lnTo>
                    <a:pt x="1" y="66445"/>
                  </a:lnTo>
                  <a:lnTo>
                    <a:pt x="3739" y="66445"/>
                  </a:lnTo>
                  <a:lnTo>
                    <a:pt x="3739" y="0"/>
                  </a:lnTo>
                  <a:close/>
                </a:path>
              </a:pathLst>
            </a:custGeom>
            <a:gradFill>
              <a:gsLst>
                <a:gs pos="0">
                  <a:schemeClr val="accent3"/>
                </a:gs>
                <a:gs pos="50000">
                  <a:schemeClr val="accent4"/>
                </a:gs>
                <a:gs pos="100000">
                  <a:schemeClr val="accent5"/>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5"/>
            <p:cNvSpPr/>
            <p:nvPr/>
          </p:nvSpPr>
          <p:spPr>
            <a:xfrm>
              <a:off x="8032076"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lt2"/>
                </a:gs>
                <a:gs pos="50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8" name="Google Shape;478;p35"/>
          <p:cNvCxnSpPr/>
          <p:nvPr/>
        </p:nvCxnSpPr>
        <p:spPr>
          <a:xfrm>
            <a:off x="0" y="4766300"/>
            <a:ext cx="2896500" cy="0"/>
          </a:xfrm>
          <a:prstGeom prst="straightConnector1">
            <a:avLst/>
          </a:prstGeom>
          <a:noFill/>
          <a:ln cap="flat" cmpd="sng" w="19050">
            <a:solidFill>
              <a:schemeClr val="lt1"/>
            </a:solidFill>
            <a:prstDash val="dot"/>
            <a:round/>
            <a:headEnd len="med" w="med" type="none"/>
            <a:tailEnd len="med" w="med" type="oval"/>
          </a:ln>
        </p:spPr>
      </p:cxnSp>
      <p:sp>
        <p:nvSpPr>
          <p:cNvPr id="479" name="Google Shape;479;p35"/>
          <p:cNvSpPr/>
          <p:nvPr/>
        </p:nvSpPr>
        <p:spPr>
          <a:xfrm>
            <a:off x="6370150" y="65607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 name="Google Shape;480;p35"/>
          <p:cNvGrpSpPr/>
          <p:nvPr/>
        </p:nvGrpSpPr>
        <p:grpSpPr>
          <a:xfrm>
            <a:off x="267100" y="2047025"/>
            <a:ext cx="596525" cy="106400"/>
            <a:chOff x="3877250" y="2196375"/>
            <a:chExt cx="596525" cy="106400"/>
          </a:xfrm>
        </p:grpSpPr>
        <p:sp>
          <p:nvSpPr>
            <p:cNvPr id="481" name="Google Shape;481;p35"/>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5"/>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5"/>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 name="Google Shape;484;p35"/>
          <p:cNvSpPr/>
          <p:nvPr/>
        </p:nvSpPr>
        <p:spPr>
          <a:xfrm flipH="1">
            <a:off x="8289200" y="2047025"/>
            <a:ext cx="1512350" cy="1535375"/>
          </a:xfrm>
          <a:custGeom>
            <a:rect b="b" l="l" r="r" t="t"/>
            <a:pathLst>
              <a:path extrusionOk="0" h="61415" w="60494">
                <a:moveTo>
                  <a:pt x="0" y="61415"/>
                </a:moveTo>
                <a:lnTo>
                  <a:pt x="39613" y="0"/>
                </a:lnTo>
                <a:lnTo>
                  <a:pt x="60494" y="19346"/>
                </a:lnTo>
              </a:path>
            </a:pathLst>
          </a:custGeom>
          <a:noFill/>
          <a:ln cap="flat" cmpd="sng" w="19050">
            <a:solidFill>
              <a:schemeClr val="lt1"/>
            </a:solidFill>
            <a:prstDash val="lgDash"/>
            <a:round/>
            <a:headEnd len="med" w="med" type="none"/>
            <a:tailEnd len="med" w="med" type="triangle"/>
          </a:ln>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7_2">
    <p:spTree>
      <p:nvGrpSpPr>
        <p:cNvPr id="485" name="Shape 485"/>
        <p:cNvGrpSpPr/>
        <p:nvPr/>
      </p:nvGrpSpPr>
      <p:grpSpPr>
        <a:xfrm>
          <a:off x="0" y="0"/>
          <a:ext cx="0" cy="0"/>
          <a:chOff x="0" y="0"/>
          <a:chExt cx="0" cy="0"/>
        </a:xfrm>
      </p:grpSpPr>
      <p:sp>
        <p:nvSpPr>
          <p:cNvPr id="486" name="Google Shape;486;p36"/>
          <p:cNvSpPr/>
          <p:nvPr/>
        </p:nvSpPr>
        <p:spPr>
          <a:xfrm flipH="1" rot="-8984886">
            <a:off x="-561864" y="3359352"/>
            <a:ext cx="3667003" cy="2622013"/>
          </a:xfrm>
          <a:custGeom>
            <a:rect b="b" l="l" r="r" t="t"/>
            <a:pathLst>
              <a:path extrusionOk="0" h="76980" w="107660">
                <a:moveTo>
                  <a:pt x="40558" y="0"/>
                </a:moveTo>
                <a:cubicBezTo>
                  <a:pt x="36686" y="0"/>
                  <a:pt x="32891" y="1396"/>
                  <a:pt x="29848" y="3944"/>
                </a:cubicBezTo>
                <a:cubicBezTo>
                  <a:pt x="26744" y="6549"/>
                  <a:pt x="24513" y="10457"/>
                  <a:pt x="23728" y="14346"/>
                </a:cubicBezTo>
                <a:cubicBezTo>
                  <a:pt x="22979" y="18111"/>
                  <a:pt x="22372" y="20734"/>
                  <a:pt x="17983" y="22197"/>
                </a:cubicBezTo>
                <a:cubicBezTo>
                  <a:pt x="14539" y="23321"/>
                  <a:pt x="10792" y="23107"/>
                  <a:pt x="7295" y="23946"/>
                </a:cubicBezTo>
                <a:cubicBezTo>
                  <a:pt x="3780" y="24802"/>
                  <a:pt x="176" y="27318"/>
                  <a:pt x="87" y="30851"/>
                </a:cubicBezTo>
                <a:cubicBezTo>
                  <a:pt x="0" y="34793"/>
                  <a:pt x="4505" y="37479"/>
                  <a:pt x="8583" y="37479"/>
                </a:cubicBezTo>
                <a:cubicBezTo>
                  <a:pt x="8713" y="37479"/>
                  <a:pt x="8843" y="37476"/>
                  <a:pt x="8972" y="37470"/>
                </a:cubicBezTo>
                <a:cubicBezTo>
                  <a:pt x="11220" y="37399"/>
                  <a:pt x="13379" y="36774"/>
                  <a:pt x="15503" y="36025"/>
                </a:cubicBezTo>
                <a:cubicBezTo>
                  <a:pt x="17340" y="35383"/>
                  <a:pt x="19125" y="34633"/>
                  <a:pt x="20963" y="34098"/>
                </a:cubicBezTo>
                <a:cubicBezTo>
                  <a:pt x="22536" y="33635"/>
                  <a:pt x="24252" y="33342"/>
                  <a:pt x="25928" y="33342"/>
                </a:cubicBezTo>
                <a:cubicBezTo>
                  <a:pt x="28510" y="33342"/>
                  <a:pt x="30993" y="34036"/>
                  <a:pt x="32703" y="35864"/>
                </a:cubicBezTo>
                <a:cubicBezTo>
                  <a:pt x="36164" y="39611"/>
                  <a:pt x="34398" y="45482"/>
                  <a:pt x="35290" y="50460"/>
                </a:cubicBezTo>
                <a:cubicBezTo>
                  <a:pt x="36057" y="54813"/>
                  <a:pt x="39251" y="58721"/>
                  <a:pt x="43426" y="60469"/>
                </a:cubicBezTo>
                <a:cubicBezTo>
                  <a:pt x="45104" y="61162"/>
                  <a:pt x="46922" y="61503"/>
                  <a:pt x="48742" y="61503"/>
                </a:cubicBezTo>
                <a:cubicBezTo>
                  <a:pt x="51469" y="61503"/>
                  <a:pt x="54200" y="60737"/>
                  <a:pt x="56469" y="59238"/>
                </a:cubicBezTo>
                <a:cubicBezTo>
                  <a:pt x="58682" y="57793"/>
                  <a:pt x="60395" y="55759"/>
                  <a:pt x="62429" y="54117"/>
                </a:cubicBezTo>
                <a:cubicBezTo>
                  <a:pt x="64212" y="52663"/>
                  <a:pt x="66419" y="51456"/>
                  <a:pt x="68691" y="51456"/>
                </a:cubicBezTo>
                <a:cubicBezTo>
                  <a:pt x="69012" y="51456"/>
                  <a:pt x="69333" y="51480"/>
                  <a:pt x="69655" y="51530"/>
                </a:cubicBezTo>
                <a:cubicBezTo>
                  <a:pt x="72599" y="51976"/>
                  <a:pt x="74812" y="54528"/>
                  <a:pt x="75704" y="57293"/>
                </a:cubicBezTo>
                <a:cubicBezTo>
                  <a:pt x="77381" y="62557"/>
                  <a:pt x="75472" y="70533"/>
                  <a:pt x="78773" y="75190"/>
                </a:cubicBezTo>
                <a:cubicBezTo>
                  <a:pt x="79497" y="76231"/>
                  <a:pt x="80746" y="76979"/>
                  <a:pt x="81989" y="76979"/>
                </a:cubicBezTo>
                <a:cubicBezTo>
                  <a:pt x="82214" y="76979"/>
                  <a:pt x="82440" y="76955"/>
                  <a:pt x="82662" y="76902"/>
                </a:cubicBezTo>
                <a:cubicBezTo>
                  <a:pt x="84821" y="76367"/>
                  <a:pt x="85606" y="73780"/>
                  <a:pt x="85821" y="71621"/>
                </a:cubicBezTo>
                <a:cubicBezTo>
                  <a:pt x="86392" y="65947"/>
                  <a:pt x="85642" y="60166"/>
                  <a:pt x="83733" y="54795"/>
                </a:cubicBezTo>
                <a:cubicBezTo>
                  <a:pt x="82627" y="51744"/>
                  <a:pt x="81485" y="47658"/>
                  <a:pt x="84215" y="45856"/>
                </a:cubicBezTo>
                <a:cubicBezTo>
                  <a:pt x="84848" y="45440"/>
                  <a:pt x="85558" y="45262"/>
                  <a:pt x="86290" y="45262"/>
                </a:cubicBezTo>
                <a:cubicBezTo>
                  <a:pt x="87908" y="45262"/>
                  <a:pt x="89635" y="46131"/>
                  <a:pt x="90888" y="47212"/>
                </a:cubicBezTo>
                <a:cubicBezTo>
                  <a:pt x="92726" y="48818"/>
                  <a:pt x="94171" y="50906"/>
                  <a:pt x="96383" y="51923"/>
                </a:cubicBezTo>
                <a:cubicBezTo>
                  <a:pt x="97259" y="52334"/>
                  <a:pt x="98221" y="52530"/>
                  <a:pt x="99185" y="52530"/>
                </a:cubicBezTo>
                <a:cubicBezTo>
                  <a:pt x="101068" y="52530"/>
                  <a:pt x="102960" y="51781"/>
                  <a:pt x="104234" y="50424"/>
                </a:cubicBezTo>
                <a:cubicBezTo>
                  <a:pt x="107660" y="46784"/>
                  <a:pt x="105055" y="39165"/>
                  <a:pt x="104448" y="34812"/>
                </a:cubicBezTo>
                <a:cubicBezTo>
                  <a:pt x="103574" y="28460"/>
                  <a:pt x="102664" y="22108"/>
                  <a:pt x="101736" y="15738"/>
                </a:cubicBezTo>
                <a:cubicBezTo>
                  <a:pt x="101201" y="12223"/>
                  <a:pt x="100523" y="8422"/>
                  <a:pt x="97900" y="5960"/>
                </a:cubicBezTo>
                <a:cubicBezTo>
                  <a:pt x="94813" y="3052"/>
                  <a:pt x="90067" y="2891"/>
                  <a:pt x="85803" y="2891"/>
                </a:cubicBezTo>
                <a:cubicBezTo>
                  <a:pt x="79145" y="2910"/>
                  <a:pt x="71764" y="3602"/>
                  <a:pt x="64522" y="3602"/>
                </a:cubicBezTo>
                <a:cubicBezTo>
                  <a:pt x="58062" y="3602"/>
                  <a:pt x="51713" y="3051"/>
                  <a:pt x="46085" y="982"/>
                </a:cubicBezTo>
                <a:cubicBezTo>
                  <a:pt x="44274" y="319"/>
                  <a:pt x="42407" y="0"/>
                  <a:pt x="40558" y="0"/>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 name="Google Shape;487;p36"/>
          <p:cNvGrpSpPr/>
          <p:nvPr/>
        </p:nvGrpSpPr>
        <p:grpSpPr>
          <a:xfrm>
            <a:off x="7226800" y="446675"/>
            <a:ext cx="596525" cy="106400"/>
            <a:chOff x="3877250" y="2196375"/>
            <a:chExt cx="596525" cy="106400"/>
          </a:xfrm>
        </p:grpSpPr>
        <p:sp>
          <p:nvSpPr>
            <p:cNvPr id="488" name="Google Shape;488;p36"/>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6"/>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6"/>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 name="Google Shape;491;p36"/>
          <p:cNvSpPr/>
          <p:nvPr/>
        </p:nvSpPr>
        <p:spPr>
          <a:xfrm rot="-7689998">
            <a:off x="7997975" y="-70861"/>
            <a:ext cx="2823414" cy="2471740"/>
          </a:xfrm>
          <a:custGeom>
            <a:rect b="b" l="l" r="r" t="t"/>
            <a:pathLst>
              <a:path extrusionOk="0" h="24916" w="28461">
                <a:moveTo>
                  <a:pt x="22561" y="1"/>
                </a:moveTo>
                <a:cubicBezTo>
                  <a:pt x="21302" y="1"/>
                  <a:pt x="20133" y="744"/>
                  <a:pt x="18932" y="1167"/>
                </a:cubicBezTo>
                <a:cubicBezTo>
                  <a:pt x="17973" y="1500"/>
                  <a:pt x="16982" y="1619"/>
                  <a:pt x="15974" y="1619"/>
                </a:cubicBezTo>
                <a:cubicBezTo>
                  <a:pt x="13379" y="1619"/>
                  <a:pt x="10670" y="827"/>
                  <a:pt x="8093" y="827"/>
                </a:cubicBezTo>
                <a:cubicBezTo>
                  <a:pt x="6995" y="827"/>
                  <a:pt x="5921" y="971"/>
                  <a:pt x="4890" y="1381"/>
                </a:cubicBezTo>
                <a:cubicBezTo>
                  <a:pt x="1857" y="2577"/>
                  <a:pt x="1" y="6199"/>
                  <a:pt x="804" y="9357"/>
                </a:cubicBezTo>
                <a:cubicBezTo>
                  <a:pt x="1665" y="12779"/>
                  <a:pt x="3341" y="13517"/>
                  <a:pt x="5238" y="13517"/>
                </a:cubicBezTo>
                <a:cubicBezTo>
                  <a:pt x="6678" y="13517"/>
                  <a:pt x="8246" y="13091"/>
                  <a:pt x="9680" y="13091"/>
                </a:cubicBezTo>
                <a:cubicBezTo>
                  <a:pt x="10897" y="13091"/>
                  <a:pt x="12018" y="13398"/>
                  <a:pt x="12883" y="14531"/>
                </a:cubicBezTo>
                <a:cubicBezTo>
                  <a:pt x="13829" y="15745"/>
                  <a:pt x="13954" y="17368"/>
                  <a:pt x="14043" y="18885"/>
                </a:cubicBezTo>
                <a:cubicBezTo>
                  <a:pt x="14132" y="20402"/>
                  <a:pt x="14257" y="22007"/>
                  <a:pt x="15149" y="23256"/>
                </a:cubicBezTo>
                <a:cubicBezTo>
                  <a:pt x="15888" y="24293"/>
                  <a:pt x="17152" y="24915"/>
                  <a:pt x="18417" y="24915"/>
                </a:cubicBezTo>
                <a:cubicBezTo>
                  <a:pt x="18589" y="24915"/>
                  <a:pt x="18761" y="24904"/>
                  <a:pt x="18932" y="24880"/>
                </a:cubicBezTo>
                <a:cubicBezTo>
                  <a:pt x="20359" y="24684"/>
                  <a:pt x="21644" y="23631"/>
                  <a:pt x="22144" y="22275"/>
                </a:cubicBezTo>
                <a:cubicBezTo>
                  <a:pt x="22893" y="20223"/>
                  <a:pt x="21858" y="18118"/>
                  <a:pt x="21983" y="16030"/>
                </a:cubicBezTo>
                <a:cubicBezTo>
                  <a:pt x="22126" y="13925"/>
                  <a:pt x="23018" y="12462"/>
                  <a:pt x="23857" y="10624"/>
                </a:cubicBezTo>
                <a:cubicBezTo>
                  <a:pt x="25070" y="8037"/>
                  <a:pt x="28460" y="400"/>
                  <a:pt x="22768" y="8"/>
                </a:cubicBezTo>
                <a:cubicBezTo>
                  <a:pt x="22699" y="3"/>
                  <a:pt x="22630" y="1"/>
                  <a:pt x="22561" y="1"/>
                </a:cubicBezTo>
                <a:close/>
              </a:path>
            </a:pathLst>
          </a:custGeom>
          <a:gradFill>
            <a:gsLst>
              <a:gs pos="0">
                <a:schemeClr val="lt2"/>
              </a:gs>
              <a:gs pos="50000">
                <a:schemeClr val="accent1"/>
              </a:gs>
              <a:gs pos="100000">
                <a:schemeClr val="accent2"/>
              </a:gs>
              <a:gs pos="100000">
                <a:srgbClr val="73737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 name="Google Shape;492;p36"/>
          <p:cNvGrpSpPr/>
          <p:nvPr/>
        </p:nvGrpSpPr>
        <p:grpSpPr>
          <a:xfrm>
            <a:off x="2076675" y="-1324150"/>
            <a:ext cx="3551750" cy="2374675"/>
            <a:chOff x="2229075" y="-1324150"/>
            <a:chExt cx="3551750" cy="2374675"/>
          </a:xfrm>
        </p:grpSpPr>
        <p:sp>
          <p:nvSpPr>
            <p:cNvPr id="493" name="Google Shape;493;p36"/>
            <p:cNvSpPr/>
            <p:nvPr/>
          </p:nvSpPr>
          <p:spPr>
            <a:xfrm flipH="1" rot="10800000">
              <a:off x="2229075" y="-1324150"/>
              <a:ext cx="3551750" cy="2374675"/>
            </a:xfrm>
            <a:custGeom>
              <a:rect b="b" l="l" r="r" t="t"/>
              <a:pathLst>
                <a:path extrusionOk="0" fill="none" h="94987" w="142070">
                  <a:moveTo>
                    <a:pt x="112434" y="91977"/>
                  </a:moveTo>
                  <a:cubicBezTo>
                    <a:pt x="123589" y="86141"/>
                    <a:pt x="130246" y="74196"/>
                    <a:pt x="134349" y="62311"/>
                  </a:cubicBezTo>
                  <a:cubicBezTo>
                    <a:pt x="140246" y="45199"/>
                    <a:pt x="142070" y="25563"/>
                    <a:pt x="133529" y="9605"/>
                  </a:cubicBezTo>
                  <a:cubicBezTo>
                    <a:pt x="131948" y="6566"/>
                    <a:pt x="129820" y="3617"/>
                    <a:pt x="126690" y="2189"/>
                  </a:cubicBezTo>
                  <a:cubicBezTo>
                    <a:pt x="121826" y="0"/>
                    <a:pt x="116142" y="2280"/>
                    <a:pt x="111583" y="5046"/>
                  </a:cubicBezTo>
                  <a:cubicBezTo>
                    <a:pt x="100245" y="12007"/>
                    <a:pt x="91339" y="22220"/>
                    <a:pt x="83072" y="32676"/>
                  </a:cubicBezTo>
                  <a:cubicBezTo>
                    <a:pt x="75412" y="42402"/>
                    <a:pt x="68178" y="52463"/>
                    <a:pt x="61430" y="62889"/>
                  </a:cubicBezTo>
                  <a:cubicBezTo>
                    <a:pt x="56141" y="71004"/>
                    <a:pt x="51065" y="79485"/>
                    <a:pt x="48785" y="88907"/>
                  </a:cubicBezTo>
                  <a:cubicBezTo>
                    <a:pt x="48421" y="90245"/>
                    <a:pt x="48208" y="91795"/>
                    <a:pt x="48998" y="92920"/>
                  </a:cubicBezTo>
                  <a:cubicBezTo>
                    <a:pt x="49484" y="93649"/>
                    <a:pt x="50336" y="94075"/>
                    <a:pt x="51217" y="94257"/>
                  </a:cubicBezTo>
                  <a:cubicBezTo>
                    <a:pt x="54865" y="94987"/>
                    <a:pt x="57995" y="91673"/>
                    <a:pt x="59971" y="88573"/>
                  </a:cubicBezTo>
                  <a:cubicBezTo>
                    <a:pt x="69941" y="72767"/>
                    <a:pt x="71065" y="52858"/>
                    <a:pt x="68330" y="34378"/>
                  </a:cubicBezTo>
                  <a:cubicBezTo>
                    <a:pt x="67479" y="28451"/>
                    <a:pt x="65989" y="22159"/>
                    <a:pt x="61491" y="18116"/>
                  </a:cubicBezTo>
                  <a:cubicBezTo>
                    <a:pt x="55503" y="12736"/>
                    <a:pt x="45776" y="13405"/>
                    <a:pt x="38937" y="17691"/>
                  </a:cubicBezTo>
                  <a:cubicBezTo>
                    <a:pt x="32098" y="22007"/>
                    <a:pt x="27539" y="29059"/>
                    <a:pt x="23557" y="36050"/>
                  </a:cubicBezTo>
                  <a:cubicBezTo>
                    <a:pt x="13466" y="53770"/>
                    <a:pt x="5532" y="72646"/>
                    <a:pt x="0" y="92251"/>
                  </a:cubicBezTo>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6"/>
            <p:cNvSpPr/>
            <p:nvPr/>
          </p:nvSpPr>
          <p:spPr>
            <a:xfrm rot="-2695310">
              <a:off x="4587430" y="576139"/>
              <a:ext cx="155493" cy="134492"/>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36"/>
          <p:cNvGrpSpPr/>
          <p:nvPr/>
        </p:nvGrpSpPr>
        <p:grpSpPr>
          <a:xfrm>
            <a:off x="210650" y="2819138"/>
            <a:ext cx="800175" cy="1724975"/>
            <a:chOff x="2579350" y="1912925"/>
            <a:chExt cx="800175" cy="1724975"/>
          </a:xfrm>
        </p:grpSpPr>
        <p:sp>
          <p:nvSpPr>
            <p:cNvPr id="496" name="Google Shape;496;p36"/>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6"/>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36"/>
          <p:cNvGrpSpPr/>
          <p:nvPr/>
        </p:nvGrpSpPr>
        <p:grpSpPr>
          <a:xfrm>
            <a:off x="0" y="605775"/>
            <a:ext cx="3975025" cy="175550"/>
            <a:chOff x="0" y="488300"/>
            <a:chExt cx="3975025" cy="175550"/>
          </a:xfrm>
        </p:grpSpPr>
        <p:sp>
          <p:nvSpPr>
            <p:cNvPr id="499" name="Google Shape;499;p36"/>
            <p:cNvSpPr/>
            <p:nvPr/>
          </p:nvSpPr>
          <p:spPr>
            <a:xfrm>
              <a:off x="0" y="488300"/>
              <a:ext cx="433925" cy="175550"/>
            </a:xfrm>
            <a:custGeom>
              <a:rect b="b" l="l" r="r" t="t"/>
              <a:pathLst>
                <a:path extrusionOk="0" h="7022" w="17357">
                  <a:moveTo>
                    <a:pt x="0" y="0"/>
                  </a:moveTo>
                  <a:lnTo>
                    <a:pt x="0" y="7022"/>
                  </a:lnTo>
                  <a:lnTo>
                    <a:pt x="17356" y="7022"/>
                  </a:lnTo>
                  <a:lnTo>
                    <a:pt x="173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6"/>
            <p:cNvSpPr/>
            <p:nvPr/>
          </p:nvSpPr>
          <p:spPr>
            <a:xfrm>
              <a:off x="433900" y="488300"/>
              <a:ext cx="3541125" cy="175550"/>
            </a:xfrm>
            <a:custGeom>
              <a:rect b="b" l="l" r="r" t="t"/>
              <a:pathLst>
                <a:path extrusionOk="0" h="7022" w="141645">
                  <a:moveTo>
                    <a:pt x="0" y="0"/>
                  </a:moveTo>
                  <a:lnTo>
                    <a:pt x="0" y="7022"/>
                  </a:lnTo>
                  <a:lnTo>
                    <a:pt x="141644" y="7022"/>
                  </a:lnTo>
                  <a:lnTo>
                    <a:pt x="141644" y="0"/>
                  </a:ln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 name="Google Shape;501;p36"/>
          <p:cNvSpPr/>
          <p:nvPr/>
        </p:nvSpPr>
        <p:spPr>
          <a:xfrm>
            <a:off x="2505700" y="4081438"/>
            <a:ext cx="1257600" cy="1257600"/>
          </a:xfrm>
          <a:prstGeom prst="ellipse">
            <a:avLst/>
          </a:pr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sp>
        <p:nvSpPr>
          <p:cNvPr id="40" name="Google Shape;40;p5"/>
          <p:cNvSpPr txBox="1"/>
          <p:nvPr>
            <p:ph idx="1" type="subTitle"/>
          </p:nvPr>
        </p:nvSpPr>
        <p:spPr>
          <a:xfrm>
            <a:off x="1568635" y="1541600"/>
            <a:ext cx="3285900" cy="49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1" name="Google Shape;41;p5"/>
          <p:cNvSpPr txBox="1"/>
          <p:nvPr>
            <p:ph idx="2" type="subTitle"/>
          </p:nvPr>
        </p:nvSpPr>
        <p:spPr>
          <a:xfrm>
            <a:off x="1568672" y="3005325"/>
            <a:ext cx="3285900" cy="494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300">
                <a:solidFill>
                  <a:schemeClr val="lt2"/>
                </a:solidFill>
                <a:latin typeface="Lexend Deca Black"/>
                <a:ea typeface="Lexend Deca Black"/>
                <a:cs typeface="Lexend Deca Black"/>
                <a:sym typeface="Lexend Deca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 name="Google Shape;42;p5"/>
          <p:cNvSpPr txBox="1"/>
          <p:nvPr>
            <p:ph idx="3" type="subTitle"/>
          </p:nvPr>
        </p:nvSpPr>
        <p:spPr>
          <a:xfrm>
            <a:off x="1568635" y="2007425"/>
            <a:ext cx="3285900" cy="6120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 name="Google Shape;43;p5"/>
          <p:cNvSpPr txBox="1"/>
          <p:nvPr>
            <p:ph idx="4" type="subTitle"/>
          </p:nvPr>
        </p:nvSpPr>
        <p:spPr>
          <a:xfrm>
            <a:off x="1568609" y="3470275"/>
            <a:ext cx="3285900" cy="6120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 name="Google Shape;44;p5"/>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5" name="Google Shape;45;p5"/>
          <p:cNvSpPr/>
          <p:nvPr/>
        </p:nvSpPr>
        <p:spPr>
          <a:xfrm flipH="1" rot="-8917125">
            <a:off x="8325413" y="515605"/>
            <a:ext cx="1871125" cy="1628868"/>
          </a:xfrm>
          <a:custGeom>
            <a:rect b="b" l="l" r="r" t="t"/>
            <a:pathLst>
              <a:path extrusionOk="0" h="21542" w="24747">
                <a:moveTo>
                  <a:pt x="21070" y="1"/>
                </a:moveTo>
                <a:cubicBezTo>
                  <a:pt x="20898" y="1"/>
                  <a:pt x="20726" y="18"/>
                  <a:pt x="20554" y="55"/>
                </a:cubicBezTo>
                <a:cubicBezTo>
                  <a:pt x="18769" y="465"/>
                  <a:pt x="17859" y="2553"/>
                  <a:pt x="16164" y="3249"/>
                </a:cubicBezTo>
                <a:cubicBezTo>
                  <a:pt x="15739" y="3427"/>
                  <a:pt x="15294" y="3504"/>
                  <a:pt x="14842" y="3504"/>
                </a:cubicBezTo>
                <a:cubicBezTo>
                  <a:pt x="13758" y="3504"/>
                  <a:pt x="12638" y="3064"/>
                  <a:pt x="11668" y="2535"/>
                </a:cubicBezTo>
                <a:cubicBezTo>
                  <a:pt x="10276" y="1785"/>
                  <a:pt x="8920" y="840"/>
                  <a:pt x="7350" y="679"/>
                </a:cubicBezTo>
                <a:cubicBezTo>
                  <a:pt x="7118" y="656"/>
                  <a:pt x="6894" y="644"/>
                  <a:pt x="6677" y="644"/>
                </a:cubicBezTo>
                <a:cubicBezTo>
                  <a:pt x="0" y="644"/>
                  <a:pt x="322" y="11522"/>
                  <a:pt x="2586" y="15738"/>
                </a:cubicBezTo>
                <a:cubicBezTo>
                  <a:pt x="4654" y="19610"/>
                  <a:pt x="8192" y="21541"/>
                  <a:pt x="11830" y="21541"/>
                </a:cubicBezTo>
                <a:cubicBezTo>
                  <a:pt x="14848" y="21541"/>
                  <a:pt x="17933" y="20212"/>
                  <a:pt x="20304" y="17558"/>
                </a:cubicBezTo>
                <a:cubicBezTo>
                  <a:pt x="23016" y="14525"/>
                  <a:pt x="24301" y="10439"/>
                  <a:pt x="24640" y="6407"/>
                </a:cubicBezTo>
                <a:cubicBezTo>
                  <a:pt x="24747" y="4944"/>
                  <a:pt x="24747" y="3409"/>
                  <a:pt x="24104" y="2089"/>
                </a:cubicBezTo>
                <a:cubicBezTo>
                  <a:pt x="23539" y="927"/>
                  <a:pt x="22326" y="1"/>
                  <a:pt x="21070"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rot="5400000">
            <a:off x="-392669" y="681575"/>
            <a:ext cx="862648" cy="682968"/>
            <a:chOff x="550131" y="3442675"/>
            <a:chExt cx="862648" cy="682968"/>
          </a:xfrm>
        </p:grpSpPr>
        <p:sp>
          <p:nvSpPr>
            <p:cNvPr id="47" name="Google Shape;47;p5"/>
            <p:cNvSpPr/>
            <p:nvPr/>
          </p:nvSpPr>
          <p:spPr>
            <a:xfrm flipH="1" rot="10800000">
              <a:off x="55013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9" y="1733"/>
                    <a:pt x="1764" y="1369"/>
                    <a:pt x="1764" y="852"/>
                  </a:cubicBezTo>
                  <a:cubicBezTo>
                    <a:pt x="1764" y="36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flipH="1" rot="10800000">
              <a:off x="82056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8" y="1733"/>
                    <a:pt x="1764" y="1369"/>
                    <a:pt x="1764" y="852"/>
                  </a:cubicBezTo>
                  <a:cubicBezTo>
                    <a:pt x="1764" y="36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flipH="1" rot="10800000">
              <a:off x="1090086" y="4073350"/>
              <a:ext cx="52263" cy="52293"/>
            </a:xfrm>
            <a:custGeom>
              <a:rect b="b" l="l" r="r" t="t"/>
              <a:pathLst>
                <a:path extrusionOk="0" h="1734" w="1733">
                  <a:moveTo>
                    <a:pt x="882" y="1"/>
                  </a:moveTo>
                  <a:cubicBezTo>
                    <a:pt x="365" y="1"/>
                    <a:pt x="0" y="366"/>
                    <a:pt x="0" y="852"/>
                  </a:cubicBezTo>
                  <a:cubicBezTo>
                    <a:pt x="0" y="1369"/>
                    <a:pt x="365" y="1733"/>
                    <a:pt x="882" y="1733"/>
                  </a:cubicBezTo>
                  <a:cubicBezTo>
                    <a:pt x="1368" y="1733"/>
                    <a:pt x="1733" y="1369"/>
                    <a:pt x="1733" y="852"/>
                  </a:cubicBezTo>
                  <a:cubicBezTo>
                    <a:pt x="1733" y="36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flipH="1" rot="10800000">
              <a:off x="1360486" y="4073350"/>
              <a:ext cx="52293" cy="52293"/>
            </a:xfrm>
            <a:custGeom>
              <a:rect b="b" l="l" r="r" t="t"/>
              <a:pathLst>
                <a:path extrusionOk="0" h="1734" w="1734">
                  <a:moveTo>
                    <a:pt x="882" y="1"/>
                  </a:moveTo>
                  <a:cubicBezTo>
                    <a:pt x="366" y="1"/>
                    <a:pt x="1" y="366"/>
                    <a:pt x="1" y="852"/>
                  </a:cubicBezTo>
                  <a:cubicBezTo>
                    <a:pt x="1" y="1369"/>
                    <a:pt x="366" y="1733"/>
                    <a:pt x="882" y="1733"/>
                  </a:cubicBezTo>
                  <a:cubicBezTo>
                    <a:pt x="1369" y="1733"/>
                    <a:pt x="1733" y="1369"/>
                    <a:pt x="1733" y="852"/>
                  </a:cubicBezTo>
                  <a:cubicBezTo>
                    <a:pt x="1733" y="36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rot="10800000">
              <a:off x="55013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flipH="1" rot="10800000">
              <a:off x="82056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flipH="1" rot="10800000">
              <a:off x="1090086" y="3863446"/>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flipH="1" rot="10800000">
              <a:off x="1360486" y="3863446"/>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flipH="1" rot="10800000">
              <a:off x="55013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flipH="1" rot="10800000">
              <a:off x="82056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flipH="1" rot="10800000">
              <a:off x="1090086" y="3652608"/>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flipH="1" rot="10800000">
              <a:off x="1360486" y="3652608"/>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flipH="1" rot="10800000">
              <a:off x="55013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9" y="1763"/>
                    <a:pt x="1764" y="1368"/>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flipH="1" rot="10800000">
              <a:off x="82056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8" y="1763"/>
                    <a:pt x="1764" y="1368"/>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flipH="1" rot="10800000">
              <a:off x="1090086" y="3442675"/>
              <a:ext cx="52263" cy="53198"/>
            </a:xfrm>
            <a:custGeom>
              <a:rect b="b" l="l" r="r" t="t"/>
              <a:pathLst>
                <a:path extrusionOk="0" h="1764" w="1733">
                  <a:moveTo>
                    <a:pt x="882" y="1"/>
                  </a:moveTo>
                  <a:cubicBezTo>
                    <a:pt x="365" y="1"/>
                    <a:pt x="0" y="396"/>
                    <a:pt x="0" y="882"/>
                  </a:cubicBezTo>
                  <a:cubicBezTo>
                    <a:pt x="0" y="1368"/>
                    <a:pt x="365" y="1763"/>
                    <a:pt x="882" y="1763"/>
                  </a:cubicBezTo>
                  <a:cubicBezTo>
                    <a:pt x="1368" y="1763"/>
                    <a:pt x="1733" y="1368"/>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flipH="1" rot="10800000">
              <a:off x="1360486" y="3442675"/>
              <a:ext cx="52293" cy="53198"/>
            </a:xfrm>
            <a:custGeom>
              <a:rect b="b" l="l" r="r" t="t"/>
              <a:pathLst>
                <a:path extrusionOk="0" h="1764" w="1734">
                  <a:moveTo>
                    <a:pt x="882" y="1"/>
                  </a:moveTo>
                  <a:cubicBezTo>
                    <a:pt x="366" y="1"/>
                    <a:pt x="1" y="396"/>
                    <a:pt x="1" y="882"/>
                  </a:cubicBezTo>
                  <a:cubicBezTo>
                    <a:pt x="1" y="1368"/>
                    <a:pt x="366" y="1763"/>
                    <a:pt x="882" y="1763"/>
                  </a:cubicBezTo>
                  <a:cubicBezTo>
                    <a:pt x="1369" y="1763"/>
                    <a:pt x="1733" y="1368"/>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5"/>
          <p:cNvSpPr/>
          <p:nvPr/>
        </p:nvSpPr>
        <p:spPr>
          <a:xfrm>
            <a:off x="222249" y="3556173"/>
            <a:ext cx="128123" cy="2258133"/>
          </a:xfrm>
          <a:custGeom>
            <a:rect b="b" l="l" r="r" t="t"/>
            <a:pathLst>
              <a:path extrusionOk="0" h="66445" w="3770">
                <a:moveTo>
                  <a:pt x="0" y="0"/>
                </a:moveTo>
                <a:lnTo>
                  <a:pt x="0" y="66445"/>
                </a:lnTo>
                <a:lnTo>
                  <a:pt x="3769" y="66445"/>
                </a:lnTo>
                <a:lnTo>
                  <a:pt x="3769" y="0"/>
                </a:lnTo>
                <a:close/>
              </a:path>
            </a:pathLst>
          </a:custGeom>
          <a:gradFill>
            <a:gsLst>
              <a:gs pos="0">
                <a:schemeClr val="accent3"/>
              </a:gs>
              <a:gs pos="50000">
                <a:schemeClr val="accent4"/>
              </a:gs>
              <a:gs pos="100000">
                <a:schemeClr val="accent5"/>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4" name="Shape 64"/>
        <p:cNvGrpSpPr/>
        <p:nvPr/>
      </p:nvGrpSpPr>
      <p:grpSpPr>
        <a:xfrm>
          <a:off x="0" y="0"/>
          <a:ext cx="0" cy="0"/>
          <a:chOff x="0" y="0"/>
          <a:chExt cx="0" cy="0"/>
        </a:xfrm>
      </p:grpSpPr>
      <p:sp>
        <p:nvSpPr>
          <p:cNvPr id="65" name="Google Shape;65;p6"/>
          <p:cNvSpPr/>
          <p:nvPr/>
        </p:nvSpPr>
        <p:spPr>
          <a:xfrm>
            <a:off x="8137256" y="-818452"/>
            <a:ext cx="128123" cy="2258133"/>
          </a:xfrm>
          <a:custGeom>
            <a:rect b="b" l="l" r="r" t="t"/>
            <a:pathLst>
              <a:path extrusionOk="0" h="66445" w="3770">
                <a:moveTo>
                  <a:pt x="0" y="0"/>
                </a:moveTo>
                <a:lnTo>
                  <a:pt x="0" y="66445"/>
                </a:lnTo>
                <a:lnTo>
                  <a:pt x="3769" y="66445"/>
                </a:lnTo>
                <a:lnTo>
                  <a:pt x="3769" y="0"/>
                </a:lnTo>
                <a:close/>
              </a:path>
            </a:pathLst>
          </a:custGeom>
          <a:gradFill>
            <a:gsLst>
              <a:gs pos="0">
                <a:schemeClr val="accent3"/>
              </a:gs>
              <a:gs pos="50000">
                <a:schemeClr val="accent4"/>
              </a:gs>
              <a:gs pos="100000">
                <a:schemeClr val="accent5"/>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 name="Google Shape;66;p6"/>
          <p:cNvGrpSpPr/>
          <p:nvPr/>
        </p:nvGrpSpPr>
        <p:grpSpPr>
          <a:xfrm>
            <a:off x="710825" y="370475"/>
            <a:ext cx="596525" cy="106400"/>
            <a:chOff x="3877250" y="2196375"/>
            <a:chExt cx="596525" cy="106400"/>
          </a:xfrm>
        </p:grpSpPr>
        <p:sp>
          <p:nvSpPr>
            <p:cNvPr id="67" name="Google Shape;67;p6"/>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6"/>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6"/>
          <p:cNvGrpSpPr/>
          <p:nvPr/>
        </p:nvGrpSpPr>
        <p:grpSpPr>
          <a:xfrm flipH="1" rot="10800000">
            <a:off x="923700" y="4534812"/>
            <a:ext cx="3551750" cy="2422038"/>
            <a:chOff x="2229075" y="-1324150"/>
            <a:chExt cx="3551750" cy="2422038"/>
          </a:xfrm>
        </p:grpSpPr>
        <p:sp>
          <p:nvSpPr>
            <p:cNvPr id="71" name="Google Shape;71;p6"/>
            <p:cNvSpPr/>
            <p:nvPr/>
          </p:nvSpPr>
          <p:spPr>
            <a:xfrm flipH="1" rot="10800000">
              <a:off x="2229075" y="-1324150"/>
              <a:ext cx="3551750" cy="2374675"/>
            </a:xfrm>
            <a:custGeom>
              <a:rect b="b" l="l" r="r" t="t"/>
              <a:pathLst>
                <a:path extrusionOk="0" fill="none" h="94987" w="142070">
                  <a:moveTo>
                    <a:pt x="112434" y="91977"/>
                  </a:moveTo>
                  <a:cubicBezTo>
                    <a:pt x="123589" y="86141"/>
                    <a:pt x="130246" y="74196"/>
                    <a:pt x="134349" y="62311"/>
                  </a:cubicBezTo>
                  <a:cubicBezTo>
                    <a:pt x="140246" y="45199"/>
                    <a:pt x="142070" y="25563"/>
                    <a:pt x="133529" y="9605"/>
                  </a:cubicBezTo>
                  <a:cubicBezTo>
                    <a:pt x="131948" y="6566"/>
                    <a:pt x="129820" y="3617"/>
                    <a:pt x="126690" y="2189"/>
                  </a:cubicBezTo>
                  <a:cubicBezTo>
                    <a:pt x="121826" y="0"/>
                    <a:pt x="116142" y="2280"/>
                    <a:pt x="111583" y="5046"/>
                  </a:cubicBezTo>
                  <a:cubicBezTo>
                    <a:pt x="100245" y="12007"/>
                    <a:pt x="91339" y="22220"/>
                    <a:pt x="83072" y="32676"/>
                  </a:cubicBezTo>
                  <a:cubicBezTo>
                    <a:pt x="75412" y="42402"/>
                    <a:pt x="68178" y="52463"/>
                    <a:pt x="61430" y="62889"/>
                  </a:cubicBezTo>
                  <a:cubicBezTo>
                    <a:pt x="56141" y="71004"/>
                    <a:pt x="51065" y="79485"/>
                    <a:pt x="48785" y="88907"/>
                  </a:cubicBezTo>
                  <a:cubicBezTo>
                    <a:pt x="48421" y="90245"/>
                    <a:pt x="48208" y="91795"/>
                    <a:pt x="48998" y="92920"/>
                  </a:cubicBezTo>
                  <a:cubicBezTo>
                    <a:pt x="49484" y="93649"/>
                    <a:pt x="50336" y="94075"/>
                    <a:pt x="51217" y="94257"/>
                  </a:cubicBezTo>
                  <a:cubicBezTo>
                    <a:pt x="54865" y="94987"/>
                    <a:pt x="57995" y="91673"/>
                    <a:pt x="59971" y="88573"/>
                  </a:cubicBezTo>
                  <a:cubicBezTo>
                    <a:pt x="69941" y="72767"/>
                    <a:pt x="71065" y="52858"/>
                    <a:pt x="68330" y="34378"/>
                  </a:cubicBezTo>
                  <a:cubicBezTo>
                    <a:pt x="67479" y="28451"/>
                    <a:pt x="65989" y="22159"/>
                    <a:pt x="61491" y="18116"/>
                  </a:cubicBezTo>
                  <a:cubicBezTo>
                    <a:pt x="55503" y="12736"/>
                    <a:pt x="45776" y="13405"/>
                    <a:pt x="38937" y="17691"/>
                  </a:cubicBezTo>
                  <a:cubicBezTo>
                    <a:pt x="32098" y="22007"/>
                    <a:pt x="27539" y="29059"/>
                    <a:pt x="23557" y="36050"/>
                  </a:cubicBezTo>
                  <a:cubicBezTo>
                    <a:pt x="13466" y="53770"/>
                    <a:pt x="5532" y="72646"/>
                    <a:pt x="0" y="92251"/>
                  </a:cubicBezTo>
                </a:path>
              </a:pathLst>
            </a:custGeom>
            <a:noFill/>
            <a:ln cap="flat" cmpd="sng" w="1905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rot="-4920640">
              <a:off x="5182797" y="944562"/>
              <a:ext cx="155408" cy="134451"/>
            </a:xfrm>
            <a:prstGeom prst="triangle">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6"/>
          <p:cNvSpPr/>
          <p:nvPr/>
        </p:nvSpPr>
        <p:spPr>
          <a:xfrm rot="5836296">
            <a:off x="7964166" y="417497"/>
            <a:ext cx="1956515" cy="2114376"/>
          </a:xfrm>
          <a:custGeom>
            <a:rect b="b" l="l" r="r" t="t"/>
            <a:pathLst>
              <a:path extrusionOk="0" h="19689" w="18219">
                <a:moveTo>
                  <a:pt x="11601" y="1"/>
                </a:moveTo>
                <a:cubicBezTo>
                  <a:pt x="11571" y="1"/>
                  <a:pt x="11540" y="1"/>
                  <a:pt x="11509" y="1"/>
                </a:cubicBezTo>
                <a:cubicBezTo>
                  <a:pt x="6603" y="91"/>
                  <a:pt x="3855" y="4515"/>
                  <a:pt x="2535" y="8655"/>
                </a:cubicBezTo>
                <a:cubicBezTo>
                  <a:pt x="1821" y="10939"/>
                  <a:pt x="1" y="16309"/>
                  <a:pt x="1839" y="18468"/>
                </a:cubicBezTo>
                <a:cubicBezTo>
                  <a:pt x="2584" y="19337"/>
                  <a:pt x="3274" y="19689"/>
                  <a:pt x="3900" y="19689"/>
                </a:cubicBezTo>
                <a:cubicBezTo>
                  <a:pt x="5896" y="19689"/>
                  <a:pt x="7247" y="16117"/>
                  <a:pt x="7709" y="14365"/>
                </a:cubicBezTo>
                <a:cubicBezTo>
                  <a:pt x="8940" y="9708"/>
                  <a:pt x="11706" y="11403"/>
                  <a:pt x="15256" y="9601"/>
                </a:cubicBezTo>
                <a:cubicBezTo>
                  <a:pt x="17362" y="8530"/>
                  <a:pt x="18218" y="5622"/>
                  <a:pt x="17255" y="3463"/>
                </a:cubicBezTo>
                <a:cubicBezTo>
                  <a:pt x="16304" y="1332"/>
                  <a:pt x="13928" y="1"/>
                  <a:pt x="11601" y="1"/>
                </a:cubicBez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sz="3400">
                <a:solidFill>
                  <a:schemeClr val="accent5"/>
                </a:solidFill>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75" name="Google Shape;75;p6"/>
          <p:cNvSpPr/>
          <p:nvPr/>
        </p:nvSpPr>
        <p:spPr>
          <a:xfrm>
            <a:off x="7487050" y="473572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7"/>
          <p:cNvSpPr txBox="1"/>
          <p:nvPr>
            <p:ph type="title"/>
          </p:nvPr>
        </p:nvSpPr>
        <p:spPr>
          <a:xfrm>
            <a:off x="713225" y="1200975"/>
            <a:ext cx="4215900" cy="17403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3400">
                <a:solidFill>
                  <a:schemeClr val="accent5"/>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8" name="Google Shape;78;p7"/>
          <p:cNvSpPr txBox="1"/>
          <p:nvPr>
            <p:ph idx="1" type="subTitle"/>
          </p:nvPr>
        </p:nvSpPr>
        <p:spPr>
          <a:xfrm>
            <a:off x="713225" y="2913825"/>
            <a:ext cx="3643500" cy="10287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sz="1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79" name="Google Shape;79;p7"/>
          <p:cNvGrpSpPr/>
          <p:nvPr/>
        </p:nvGrpSpPr>
        <p:grpSpPr>
          <a:xfrm>
            <a:off x="0" y="4520800"/>
            <a:ext cx="3975025" cy="175550"/>
            <a:chOff x="0" y="488300"/>
            <a:chExt cx="3975025" cy="175550"/>
          </a:xfrm>
        </p:grpSpPr>
        <p:sp>
          <p:nvSpPr>
            <p:cNvPr id="80" name="Google Shape;80;p7"/>
            <p:cNvSpPr/>
            <p:nvPr/>
          </p:nvSpPr>
          <p:spPr>
            <a:xfrm>
              <a:off x="0" y="488300"/>
              <a:ext cx="433925" cy="175550"/>
            </a:xfrm>
            <a:custGeom>
              <a:rect b="b" l="l" r="r" t="t"/>
              <a:pathLst>
                <a:path extrusionOk="0" h="7022" w="17357">
                  <a:moveTo>
                    <a:pt x="0" y="0"/>
                  </a:moveTo>
                  <a:lnTo>
                    <a:pt x="0" y="7022"/>
                  </a:lnTo>
                  <a:lnTo>
                    <a:pt x="17356" y="7022"/>
                  </a:lnTo>
                  <a:lnTo>
                    <a:pt x="173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7"/>
            <p:cNvSpPr/>
            <p:nvPr/>
          </p:nvSpPr>
          <p:spPr>
            <a:xfrm>
              <a:off x="433900" y="488300"/>
              <a:ext cx="3541125" cy="175550"/>
            </a:xfrm>
            <a:custGeom>
              <a:rect b="b" l="l" r="r" t="t"/>
              <a:pathLst>
                <a:path extrusionOk="0" h="7022" w="141645">
                  <a:moveTo>
                    <a:pt x="0" y="0"/>
                  </a:moveTo>
                  <a:lnTo>
                    <a:pt x="0" y="7022"/>
                  </a:lnTo>
                  <a:lnTo>
                    <a:pt x="141644" y="7022"/>
                  </a:lnTo>
                  <a:lnTo>
                    <a:pt x="141644" y="0"/>
                  </a:ln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 name="Google Shape;82;p7"/>
          <p:cNvSpPr/>
          <p:nvPr/>
        </p:nvSpPr>
        <p:spPr>
          <a:xfrm flipH="1" rot="10036073">
            <a:off x="-641764" y="-736186"/>
            <a:ext cx="2437683" cy="1936273"/>
          </a:xfrm>
          <a:custGeom>
            <a:rect b="b" l="l" r="r" t="t"/>
            <a:pathLst>
              <a:path extrusionOk="0" h="24340" w="30643">
                <a:moveTo>
                  <a:pt x="6955" y="0"/>
                </a:moveTo>
                <a:cubicBezTo>
                  <a:pt x="5944" y="0"/>
                  <a:pt x="4940" y="210"/>
                  <a:pt x="4185" y="643"/>
                </a:cubicBezTo>
                <a:cubicBezTo>
                  <a:pt x="514" y="2659"/>
                  <a:pt x="0" y="8441"/>
                  <a:pt x="1274" y="11865"/>
                </a:cubicBezTo>
                <a:cubicBezTo>
                  <a:pt x="2967" y="16392"/>
                  <a:pt x="6429" y="20234"/>
                  <a:pt x="10766" y="22365"/>
                </a:cubicBezTo>
                <a:cubicBezTo>
                  <a:pt x="13394" y="23673"/>
                  <a:pt x="16339" y="24340"/>
                  <a:pt x="19280" y="24340"/>
                </a:cubicBezTo>
                <a:cubicBezTo>
                  <a:pt x="21170" y="24340"/>
                  <a:pt x="23059" y="24064"/>
                  <a:pt x="24860" y="23506"/>
                </a:cubicBezTo>
                <a:cubicBezTo>
                  <a:pt x="27143" y="22802"/>
                  <a:pt x="29539" y="21375"/>
                  <a:pt x="30072" y="19036"/>
                </a:cubicBezTo>
                <a:cubicBezTo>
                  <a:pt x="30643" y="16525"/>
                  <a:pt x="28855" y="14110"/>
                  <a:pt x="27162" y="12150"/>
                </a:cubicBezTo>
                <a:cubicBezTo>
                  <a:pt x="26287" y="11123"/>
                  <a:pt x="25431" y="10096"/>
                  <a:pt x="24556" y="9069"/>
                </a:cubicBezTo>
                <a:cubicBezTo>
                  <a:pt x="23487" y="7811"/>
                  <a:pt x="22028" y="6462"/>
                  <a:pt x="20501" y="6462"/>
                </a:cubicBezTo>
                <a:cubicBezTo>
                  <a:pt x="20181" y="6462"/>
                  <a:pt x="19858" y="6522"/>
                  <a:pt x="19534" y="6653"/>
                </a:cubicBezTo>
                <a:cubicBezTo>
                  <a:pt x="17366" y="7585"/>
                  <a:pt x="16986" y="11333"/>
                  <a:pt x="14646" y="11352"/>
                </a:cubicBezTo>
                <a:cubicBezTo>
                  <a:pt x="13162" y="11352"/>
                  <a:pt x="12230" y="9697"/>
                  <a:pt x="12135" y="8213"/>
                </a:cubicBezTo>
                <a:cubicBezTo>
                  <a:pt x="11945" y="5322"/>
                  <a:pt x="12896" y="2469"/>
                  <a:pt x="9910" y="700"/>
                </a:cubicBezTo>
                <a:cubicBezTo>
                  <a:pt x="9115" y="239"/>
                  <a:pt x="8031" y="0"/>
                  <a:pt x="6955" y="0"/>
                </a:cubicBezTo>
                <a:close/>
              </a:path>
            </a:pathLst>
          </a:custGeom>
          <a:gradFill>
            <a:gsLst>
              <a:gs pos="0">
                <a:schemeClr val="accent5"/>
              </a:gs>
              <a:gs pos="65000">
                <a:schemeClr val="accent1"/>
              </a:gs>
              <a:gs pos="100000">
                <a:schemeClr val="accent2"/>
              </a:gs>
              <a:gs pos="100000">
                <a:srgbClr val="73737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7"/>
          <p:cNvGrpSpPr/>
          <p:nvPr/>
        </p:nvGrpSpPr>
        <p:grpSpPr>
          <a:xfrm>
            <a:off x="1630825" y="522875"/>
            <a:ext cx="596525" cy="106400"/>
            <a:chOff x="3877250" y="2196375"/>
            <a:chExt cx="596525" cy="106400"/>
          </a:xfrm>
        </p:grpSpPr>
        <p:sp>
          <p:nvSpPr>
            <p:cNvPr id="84" name="Google Shape;84;p7"/>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7"/>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7"/>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7" name="Shape 87"/>
        <p:cNvGrpSpPr/>
        <p:nvPr/>
      </p:nvGrpSpPr>
      <p:grpSpPr>
        <a:xfrm>
          <a:off x="0" y="0"/>
          <a:ext cx="0" cy="0"/>
          <a:chOff x="0" y="0"/>
          <a:chExt cx="0" cy="0"/>
        </a:xfrm>
      </p:grpSpPr>
      <p:sp>
        <p:nvSpPr>
          <p:cNvPr id="88" name="Google Shape;88;p8"/>
          <p:cNvSpPr txBox="1"/>
          <p:nvPr>
            <p:ph type="title"/>
          </p:nvPr>
        </p:nvSpPr>
        <p:spPr>
          <a:xfrm>
            <a:off x="1388100" y="1282800"/>
            <a:ext cx="6367800" cy="2577900"/>
          </a:xfrm>
          <a:prstGeom prst="rect">
            <a:avLst/>
          </a:prstGeom>
        </p:spPr>
        <p:txBody>
          <a:bodyPr anchorCtr="0" anchor="t" bIns="91425" lIns="91425" spcFirstLastPara="1" rIns="91425" wrap="square" tIns="91425">
            <a:noAutofit/>
          </a:bodyPr>
          <a:lstStyle>
            <a:lvl1pPr lvl="0" algn="ctr">
              <a:spcBef>
                <a:spcPts val="0"/>
              </a:spcBef>
              <a:spcAft>
                <a:spcPts val="0"/>
              </a:spcAft>
              <a:buSzPts val="4800"/>
              <a:buNone/>
              <a:defRPr sz="7700">
                <a:solidFill>
                  <a:schemeClr val="accent5"/>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9" name="Google Shape;89;p8"/>
          <p:cNvGrpSpPr/>
          <p:nvPr/>
        </p:nvGrpSpPr>
        <p:grpSpPr>
          <a:xfrm>
            <a:off x="-76212" y="4318325"/>
            <a:ext cx="3338225" cy="1781975"/>
            <a:chOff x="6533063" y="4177825"/>
            <a:chExt cx="3338225" cy="1781975"/>
          </a:xfrm>
        </p:grpSpPr>
        <p:sp>
          <p:nvSpPr>
            <p:cNvPr id="90" name="Google Shape;90;p8"/>
            <p:cNvSpPr/>
            <p:nvPr/>
          </p:nvSpPr>
          <p:spPr>
            <a:xfrm rot="5400000">
              <a:off x="7311188" y="3399700"/>
              <a:ext cx="1781975" cy="3338225"/>
            </a:xfrm>
            <a:custGeom>
              <a:rect b="b" l="l" r="r" t="t"/>
              <a:pathLst>
                <a:path extrusionOk="0" fill="none" h="133529" w="71279">
                  <a:moveTo>
                    <a:pt x="10700" y="133529"/>
                  </a:moveTo>
                  <a:cubicBezTo>
                    <a:pt x="4773" y="131705"/>
                    <a:pt x="1" y="126173"/>
                    <a:pt x="1" y="121127"/>
                  </a:cubicBezTo>
                  <a:cubicBezTo>
                    <a:pt x="1" y="116051"/>
                    <a:pt x="4773" y="113437"/>
                    <a:pt x="10700" y="115231"/>
                  </a:cubicBezTo>
                  <a:lnTo>
                    <a:pt x="60549" y="130246"/>
                  </a:lnTo>
                  <a:cubicBezTo>
                    <a:pt x="66476" y="132070"/>
                    <a:pt x="71279" y="129395"/>
                    <a:pt x="71279" y="124349"/>
                  </a:cubicBezTo>
                  <a:cubicBezTo>
                    <a:pt x="71279" y="119304"/>
                    <a:pt x="66476" y="113741"/>
                    <a:pt x="60549" y="111918"/>
                  </a:cubicBezTo>
                  <a:lnTo>
                    <a:pt x="10700" y="96720"/>
                  </a:lnTo>
                  <a:cubicBezTo>
                    <a:pt x="4773" y="94896"/>
                    <a:pt x="1" y="89364"/>
                    <a:pt x="1" y="84288"/>
                  </a:cubicBezTo>
                  <a:cubicBezTo>
                    <a:pt x="1" y="79242"/>
                    <a:pt x="4773" y="76628"/>
                    <a:pt x="10700" y="78422"/>
                  </a:cubicBezTo>
                  <a:lnTo>
                    <a:pt x="60549" y="93407"/>
                  </a:lnTo>
                  <a:cubicBezTo>
                    <a:pt x="66476" y="95230"/>
                    <a:pt x="71279" y="92586"/>
                    <a:pt x="71279" y="87540"/>
                  </a:cubicBezTo>
                  <a:cubicBezTo>
                    <a:pt x="71279" y="82464"/>
                    <a:pt x="66476" y="76932"/>
                    <a:pt x="60549" y="75108"/>
                  </a:cubicBezTo>
                  <a:lnTo>
                    <a:pt x="10700" y="59911"/>
                  </a:lnTo>
                  <a:cubicBezTo>
                    <a:pt x="4773" y="58087"/>
                    <a:pt x="1" y="52525"/>
                    <a:pt x="1" y="47479"/>
                  </a:cubicBezTo>
                  <a:cubicBezTo>
                    <a:pt x="1" y="42433"/>
                    <a:pt x="4773" y="39819"/>
                    <a:pt x="10700" y="41582"/>
                  </a:cubicBezTo>
                  <a:lnTo>
                    <a:pt x="60549" y="56598"/>
                  </a:lnTo>
                  <a:cubicBezTo>
                    <a:pt x="66476" y="58421"/>
                    <a:pt x="71279" y="55777"/>
                    <a:pt x="71279" y="50701"/>
                  </a:cubicBezTo>
                  <a:cubicBezTo>
                    <a:pt x="71279" y="45655"/>
                    <a:pt x="66476" y="40123"/>
                    <a:pt x="60549" y="38299"/>
                  </a:cubicBezTo>
                  <a:lnTo>
                    <a:pt x="10700" y="23102"/>
                  </a:lnTo>
                  <a:cubicBezTo>
                    <a:pt x="4773" y="21278"/>
                    <a:pt x="1" y="15716"/>
                    <a:pt x="1" y="10670"/>
                  </a:cubicBezTo>
                  <a:cubicBezTo>
                    <a:pt x="1" y="5624"/>
                    <a:pt x="4773" y="2980"/>
                    <a:pt x="10700" y="4773"/>
                  </a:cubicBezTo>
                  <a:lnTo>
                    <a:pt x="60549" y="19789"/>
                  </a:lnTo>
                  <a:cubicBezTo>
                    <a:pt x="66476" y="21612"/>
                    <a:pt x="71279" y="18937"/>
                    <a:pt x="71279" y="13892"/>
                  </a:cubicBezTo>
                  <a:cubicBezTo>
                    <a:pt x="71279" y="8846"/>
                    <a:pt x="67662" y="4469"/>
                    <a:pt x="60549" y="1460"/>
                  </a:cubicBezTo>
                  <a:lnTo>
                    <a:pt x="56537" y="1"/>
                  </a:lnTo>
                </a:path>
              </a:pathLst>
            </a:custGeom>
            <a:noFill/>
            <a:ln cap="flat" cmpd="sng" w="949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48900" y="4291425"/>
              <a:ext cx="393300" cy="393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8"/>
          <p:cNvGrpSpPr/>
          <p:nvPr/>
        </p:nvGrpSpPr>
        <p:grpSpPr>
          <a:xfrm>
            <a:off x="6642725" y="510850"/>
            <a:ext cx="596525" cy="106400"/>
            <a:chOff x="3877250" y="2196375"/>
            <a:chExt cx="596525" cy="106400"/>
          </a:xfrm>
        </p:grpSpPr>
        <p:sp>
          <p:nvSpPr>
            <p:cNvPr id="93" name="Google Shape;93;p8"/>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8"/>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 name="Google Shape;96;p8"/>
          <p:cNvGrpSpPr/>
          <p:nvPr/>
        </p:nvGrpSpPr>
        <p:grpSpPr>
          <a:xfrm rot="1105662">
            <a:off x="2502472" y="-1364964"/>
            <a:ext cx="3551688" cy="2376142"/>
            <a:chOff x="-1120225" y="-422050"/>
            <a:chExt cx="3551775" cy="2376200"/>
          </a:xfrm>
        </p:grpSpPr>
        <p:sp>
          <p:nvSpPr>
            <p:cNvPr id="97" name="Google Shape;97;p8"/>
            <p:cNvSpPr/>
            <p:nvPr/>
          </p:nvSpPr>
          <p:spPr>
            <a:xfrm>
              <a:off x="-1120225" y="-422050"/>
              <a:ext cx="3551775" cy="2376200"/>
            </a:xfrm>
            <a:custGeom>
              <a:rect b="b" l="l" r="r" t="t"/>
              <a:pathLst>
                <a:path extrusionOk="0" fill="none" h="95048" w="142071">
                  <a:moveTo>
                    <a:pt x="29637" y="3009"/>
                  </a:moveTo>
                  <a:cubicBezTo>
                    <a:pt x="18451" y="8876"/>
                    <a:pt x="11795" y="20791"/>
                    <a:pt x="7691" y="32736"/>
                  </a:cubicBezTo>
                  <a:cubicBezTo>
                    <a:pt x="1794" y="49818"/>
                    <a:pt x="1" y="69484"/>
                    <a:pt x="8512" y="85442"/>
                  </a:cubicBezTo>
                  <a:cubicBezTo>
                    <a:pt x="10092" y="88482"/>
                    <a:pt x="12220" y="91430"/>
                    <a:pt x="15351" y="92828"/>
                  </a:cubicBezTo>
                  <a:cubicBezTo>
                    <a:pt x="20214" y="95047"/>
                    <a:pt x="25898" y="92767"/>
                    <a:pt x="30457" y="90001"/>
                  </a:cubicBezTo>
                  <a:cubicBezTo>
                    <a:pt x="41795" y="83041"/>
                    <a:pt x="50731" y="72828"/>
                    <a:pt x="58969" y="62372"/>
                  </a:cubicBezTo>
                  <a:cubicBezTo>
                    <a:pt x="66628" y="52645"/>
                    <a:pt x="73863" y="42554"/>
                    <a:pt x="80610" y="32159"/>
                  </a:cubicBezTo>
                  <a:cubicBezTo>
                    <a:pt x="85899" y="24013"/>
                    <a:pt x="91006" y="15502"/>
                    <a:pt x="93285" y="6079"/>
                  </a:cubicBezTo>
                  <a:cubicBezTo>
                    <a:pt x="93620" y="4772"/>
                    <a:pt x="93833" y="3192"/>
                    <a:pt x="93042" y="2067"/>
                  </a:cubicBezTo>
                  <a:cubicBezTo>
                    <a:pt x="92556" y="1337"/>
                    <a:pt x="91705" y="912"/>
                    <a:pt x="90854" y="730"/>
                  </a:cubicBezTo>
                  <a:cubicBezTo>
                    <a:pt x="87206" y="0"/>
                    <a:pt x="84045" y="3313"/>
                    <a:pt x="82069" y="6444"/>
                  </a:cubicBezTo>
                  <a:cubicBezTo>
                    <a:pt x="72100" y="22250"/>
                    <a:pt x="70975" y="42159"/>
                    <a:pt x="73711" y="60609"/>
                  </a:cubicBezTo>
                  <a:cubicBezTo>
                    <a:pt x="74592" y="66536"/>
                    <a:pt x="76051" y="72858"/>
                    <a:pt x="80550" y="76870"/>
                  </a:cubicBezTo>
                  <a:cubicBezTo>
                    <a:pt x="86538" y="82281"/>
                    <a:pt x="96264" y="81582"/>
                    <a:pt x="103103" y="77296"/>
                  </a:cubicBezTo>
                  <a:cubicBezTo>
                    <a:pt x="109942" y="73010"/>
                    <a:pt x="114502" y="65928"/>
                    <a:pt x="118483" y="58937"/>
                  </a:cubicBezTo>
                  <a:cubicBezTo>
                    <a:pt x="128575" y="41247"/>
                    <a:pt x="136508" y="22341"/>
                    <a:pt x="142071" y="2736"/>
                  </a:cubicBezTo>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8"/>
            <p:cNvSpPr/>
            <p:nvPr/>
          </p:nvSpPr>
          <p:spPr>
            <a:xfrm rot="1739408">
              <a:off x="1739955" y="1030592"/>
              <a:ext cx="155367" cy="134679"/>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9" name="Shape 99"/>
        <p:cNvGrpSpPr/>
        <p:nvPr/>
      </p:nvGrpSpPr>
      <p:grpSpPr>
        <a:xfrm>
          <a:off x="0" y="0"/>
          <a:ext cx="0" cy="0"/>
          <a:chOff x="0" y="0"/>
          <a:chExt cx="0" cy="0"/>
        </a:xfrm>
      </p:grpSpPr>
      <p:sp>
        <p:nvSpPr>
          <p:cNvPr id="100" name="Google Shape;100;p9"/>
          <p:cNvSpPr txBox="1"/>
          <p:nvPr>
            <p:ph type="title"/>
          </p:nvPr>
        </p:nvSpPr>
        <p:spPr>
          <a:xfrm>
            <a:off x="2217000" y="1560000"/>
            <a:ext cx="4710000" cy="788400"/>
          </a:xfrm>
          <a:prstGeom prst="rect">
            <a:avLst/>
          </a:prstGeom>
        </p:spPr>
        <p:txBody>
          <a:bodyPr anchorCtr="0" anchor="t" bIns="91425" lIns="91425" spcFirstLastPara="1" rIns="91425" wrap="square" tIns="91425">
            <a:noAutofit/>
          </a:bodyPr>
          <a:lstStyle>
            <a:lvl1pPr lvl="0" algn="ctr">
              <a:spcBef>
                <a:spcPts val="0"/>
              </a:spcBef>
              <a:spcAft>
                <a:spcPts val="0"/>
              </a:spcAft>
              <a:buSzPts val="4200"/>
              <a:buNone/>
              <a:defRPr sz="4200">
                <a:solidFill>
                  <a:schemeClr val="accent5"/>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01" name="Google Shape;101;p9"/>
          <p:cNvSpPr txBox="1"/>
          <p:nvPr>
            <p:ph idx="1" type="subTitle"/>
          </p:nvPr>
        </p:nvSpPr>
        <p:spPr>
          <a:xfrm>
            <a:off x="2217000" y="2348400"/>
            <a:ext cx="47100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17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02" name="Google Shape;102;p9"/>
          <p:cNvGrpSpPr/>
          <p:nvPr/>
        </p:nvGrpSpPr>
        <p:grpSpPr>
          <a:xfrm>
            <a:off x="0" y="488300"/>
            <a:ext cx="3975025" cy="175550"/>
            <a:chOff x="0" y="488300"/>
            <a:chExt cx="3975025" cy="175550"/>
          </a:xfrm>
        </p:grpSpPr>
        <p:sp>
          <p:nvSpPr>
            <p:cNvPr id="103" name="Google Shape;103;p9"/>
            <p:cNvSpPr/>
            <p:nvPr/>
          </p:nvSpPr>
          <p:spPr>
            <a:xfrm>
              <a:off x="0" y="488300"/>
              <a:ext cx="433925" cy="175550"/>
            </a:xfrm>
            <a:custGeom>
              <a:rect b="b" l="l" r="r" t="t"/>
              <a:pathLst>
                <a:path extrusionOk="0" h="7022" w="17357">
                  <a:moveTo>
                    <a:pt x="0" y="0"/>
                  </a:moveTo>
                  <a:lnTo>
                    <a:pt x="0" y="7022"/>
                  </a:lnTo>
                  <a:lnTo>
                    <a:pt x="17356" y="7022"/>
                  </a:lnTo>
                  <a:lnTo>
                    <a:pt x="173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9"/>
            <p:cNvSpPr/>
            <p:nvPr/>
          </p:nvSpPr>
          <p:spPr>
            <a:xfrm>
              <a:off x="433900" y="488300"/>
              <a:ext cx="3541125" cy="175550"/>
            </a:xfrm>
            <a:custGeom>
              <a:rect b="b" l="l" r="r" t="t"/>
              <a:pathLst>
                <a:path extrusionOk="0" h="7022" w="141645">
                  <a:moveTo>
                    <a:pt x="0" y="0"/>
                  </a:moveTo>
                  <a:lnTo>
                    <a:pt x="0" y="7022"/>
                  </a:lnTo>
                  <a:lnTo>
                    <a:pt x="141644" y="7022"/>
                  </a:lnTo>
                  <a:lnTo>
                    <a:pt x="141644" y="0"/>
                  </a:ln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9"/>
          <p:cNvSpPr/>
          <p:nvPr/>
        </p:nvSpPr>
        <p:spPr>
          <a:xfrm flipH="1" rot="10800000">
            <a:off x="7980125" y="386824"/>
            <a:ext cx="1871121" cy="1628844"/>
          </a:xfrm>
          <a:custGeom>
            <a:rect b="b" l="l" r="r" t="t"/>
            <a:pathLst>
              <a:path extrusionOk="0" h="21542" w="24747">
                <a:moveTo>
                  <a:pt x="21070" y="1"/>
                </a:moveTo>
                <a:cubicBezTo>
                  <a:pt x="20898" y="1"/>
                  <a:pt x="20726" y="18"/>
                  <a:pt x="20554" y="55"/>
                </a:cubicBezTo>
                <a:cubicBezTo>
                  <a:pt x="18769" y="465"/>
                  <a:pt x="17859" y="2553"/>
                  <a:pt x="16164" y="3249"/>
                </a:cubicBezTo>
                <a:cubicBezTo>
                  <a:pt x="15739" y="3427"/>
                  <a:pt x="15294" y="3504"/>
                  <a:pt x="14842" y="3504"/>
                </a:cubicBezTo>
                <a:cubicBezTo>
                  <a:pt x="13758" y="3504"/>
                  <a:pt x="12638" y="3064"/>
                  <a:pt x="11668" y="2535"/>
                </a:cubicBezTo>
                <a:cubicBezTo>
                  <a:pt x="10276" y="1785"/>
                  <a:pt x="8920" y="840"/>
                  <a:pt x="7350" y="679"/>
                </a:cubicBezTo>
                <a:cubicBezTo>
                  <a:pt x="7118" y="656"/>
                  <a:pt x="6894" y="644"/>
                  <a:pt x="6677" y="644"/>
                </a:cubicBezTo>
                <a:cubicBezTo>
                  <a:pt x="0" y="644"/>
                  <a:pt x="322" y="11522"/>
                  <a:pt x="2586" y="15738"/>
                </a:cubicBezTo>
                <a:cubicBezTo>
                  <a:pt x="4654" y="19610"/>
                  <a:pt x="8192" y="21541"/>
                  <a:pt x="11830" y="21541"/>
                </a:cubicBezTo>
                <a:cubicBezTo>
                  <a:pt x="14848" y="21541"/>
                  <a:pt x="17933" y="20212"/>
                  <a:pt x="20304" y="17558"/>
                </a:cubicBezTo>
                <a:cubicBezTo>
                  <a:pt x="23016" y="14525"/>
                  <a:pt x="24301" y="10439"/>
                  <a:pt x="24640" y="6407"/>
                </a:cubicBezTo>
                <a:cubicBezTo>
                  <a:pt x="24747" y="4944"/>
                  <a:pt x="24747" y="3409"/>
                  <a:pt x="24104" y="2089"/>
                </a:cubicBezTo>
                <a:cubicBezTo>
                  <a:pt x="23539" y="927"/>
                  <a:pt x="22326" y="1"/>
                  <a:pt x="21070" y="1"/>
                </a:cubicBezTo>
                <a:close/>
              </a:path>
            </a:pathLst>
          </a:custGeom>
          <a:gradFill>
            <a:gsLst>
              <a:gs pos="0">
                <a:schemeClr val="dk2"/>
              </a:gs>
              <a:gs pos="22000">
                <a:schemeClr val="lt2"/>
              </a:gs>
              <a:gs pos="64000">
                <a:schemeClr val="accent2"/>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9"/>
          <p:cNvSpPr/>
          <p:nvPr/>
        </p:nvSpPr>
        <p:spPr>
          <a:xfrm>
            <a:off x="-321800" y="1846200"/>
            <a:ext cx="1512350" cy="1535375"/>
          </a:xfrm>
          <a:custGeom>
            <a:rect b="b" l="l" r="r" t="t"/>
            <a:pathLst>
              <a:path extrusionOk="0" h="61415" w="60494">
                <a:moveTo>
                  <a:pt x="0" y="61415"/>
                </a:moveTo>
                <a:lnTo>
                  <a:pt x="39613" y="0"/>
                </a:lnTo>
                <a:lnTo>
                  <a:pt x="60494" y="19346"/>
                </a:lnTo>
              </a:path>
            </a:pathLst>
          </a:custGeom>
          <a:noFill/>
          <a:ln cap="flat" cmpd="sng" w="19050">
            <a:solidFill>
              <a:schemeClr val="lt1"/>
            </a:solidFill>
            <a:prstDash val="lgDash"/>
            <a:round/>
            <a:headEnd len="med" w="med" type="none"/>
            <a:tailEnd len="med" w="med" type="triangle"/>
          </a:ln>
        </p:spPr>
      </p:sp>
      <p:sp>
        <p:nvSpPr>
          <p:cNvPr id="107" name="Google Shape;107;p9"/>
          <p:cNvSpPr/>
          <p:nvPr/>
        </p:nvSpPr>
        <p:spPr>
          <a:xfrm rot="-7690001">
            <a:off x="-270884" y="2285186"/>
            <a:ext cx="1475782" cy="1291964"/>
          </a:xfrm>
          <a:custGeom>
            <a:rect b="b" l="l" r="r" t="t"/>
            <a:pathLst>
              <a:path extrusionOk="0" h="24916" w="28461">
                <a:moveTo>
                  <a:pt x="22561" y="1"/>
                </a:moveTo>
                <a:cubicBezTo>
                  <a:pt x="21302" y="1"/>
                  <a:pt x="20133" y="744"/>
                  <a:pt x="18932" y="1167"/>
                </a:cubicBezTo>
                <a:cubicBezTo>
                  <a:pt x="17973" y="1500"/>
                  <a:pt x="16982" y="1619"/>
                  <a:pt x="15974" y="1619"/>
                </a:cubicBezTo>
                <a:cubicBezTo>
                  <a:pt x="13379" y="1619"/>
                  <a:pt x="10670" y="827"/>
                  <a:pt x="8093" y="827"/>
                </a:cubicBezTo>
                <a:cubicBezTo>
                  <a:pt x="6995" y="827"/>
                  <a:pt x="5921" y="971"/>
                  <a:pt x="4890" y="1381"/>
                </a:cubicBezTo>
                <a:cubicBezTo>
                  <a:pt x="1857" y="2577"/>
                  <a:pt x="1" y="6199"/>
                  <a:pt x="804" y="9357"/>
                </a:cubicBezTo>
                <a:cubicBezTo>
                  <a:pt x="1665" y="12779"/>
                  <a:pt x="3341" y="13517"/>
                  <a:pt x="5238" y="13517"/>
                </a:cubicBezTo>
                <a:cubicBezTo>
                  <a:pt x="6678" y="13517"/>
                  <a:pt x="8246" y="13091"/>
                  <a:pt x="9680" y="13091"/>
                </a:cubicBezTo>
                <a:cubicBezTo>
                  <a:pt x="10897" y="13091"/>
                  <a:pt x="12018" y="13398"/>
                  <a:pt x="12883" y="14531"/>
                </a:cubicBezTo>
                <a:cubicBezTo>
                  <a:pt x="13829" y="15745"/>
                  <a:pt x="13954" y="17368"/>
                  <a:pt x="14043" y="18885"/>
                </a:cubicBezTo>
                <a:cubicBezTo>
                  <a:pt x="14132" y="20402"/>
                  <a:pt x="14257" y="22007"/>
                  <a:pt x="15149" y="23256"/>
                </a:cubicBezTo>
                <a:cubicBezTo>
                  <a:pt x="15888" y="24293"/>
                  <a:pt x="17152" y="24915"/>
                  <a:pt x="18417" y="24915"/>
                </a:cubicBezTo>
                <a:cubicBezTo>
                  <a:pt x="18589" y="24915"/>
                  <a:pt x="18761" y="24904"/>
                  <a:pt x="18932" y="24880"/>
                </a:cubicBezTo>
                <a:cubicBezTo>
                  <a:pt x="20359" y="24684"/>
                  <a:pt x="21644" y="23631"/>
                  <a:pt x="22144" y="22275"/>
                </a:cubicBezTo>
                <a:cubicBezTo>
                  <a:pt x="22893" y="20223"/>
                  <a:pt x="21858" y="18118"/>
                  <a:pt x="21983" y="16030"/>
                </a:cubicBezTo>
                <a:cubicBezTo>
                  <a:pt x="22126" y="13925"/>
                  <a:pt x="23018" y="12462"/>
                  <a:pt x="23857" y="10624"/>
                </a:cubicBezTo>
                <a:cubicBezTo>
                  <a:pt x="25070" y="8037"/>
                  <a:pt x="28460" y="400"/>
                  <a:pt x="22768" y="8"/>
                </a:cubicBezTo>
                <a:cubicBezTo>
                  <a:pt x="22699" y="3"/>
                  <a:pt x="22630" y="1"/>
                  <a:pt x="22561" y="1"/>
                </a:cubicBezTo>
                <a:close/>
              </a:path>
            </a:pathLst>
          </a:custGeom>
          <a:gradFill>
            <a:gsLst>
              <a:gs pos="0">
                <a:schemeClr val="lt2"/>
              </a:gs>
              <a:gs pos="50000">
                <a:schemeClr val="accent1"/>
              </a:gs>
              <a:gs pos="100000">
                <a:schemeClr val="accent2"/>
              </a:gs>
              <a:gs pos="100000">
                <a:srgbClr val="73737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9"/>
          <p:cNvSpPr/>
          <p:nvPr/>
        </p:nvSpPr>
        <p:spPr>
          <a:xfrm>
            <a:off x="3037175" y="-365850"/>
            <a:ext cx="1257600" cy="1257600"/>
          </a:xfrm>
          <a:prstGeom prst="ellipse">
            <a:avLst/>
          </a:pr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9" name="Shape 109"/>
        <p:cNvGrpSpPr/>
        <p:nvPr/>
      </p:nvGrpSpPr>
      <p:grpSpPr>
        <a:xfrm>
          <a:off x="0" y="0"/>
          <a:ext cx="0" cy="0"/>
          <a:chOff x="0" y="0"/>
          <a:chExt cx="0" cy="0"/>
        </a:xfrm>
      </p:grpSpPr>
      <p:sp>
        <p:nvSpPr>
          <p:cNvPr id="110" name="Google Shape;110;p10"/>
          <p:cNvSpPr/>
          <p:nvPr/>
        </p:nvSpPr>
        <p:spPr>
          <a:xfrm>
            <a:off x="-7265" y="-20900"/>
            <a:ext cx="6089400" cy="5118000"/>
          </a:xfrm>
          <a:prstGeom prst="rect">
            <a:avLst/>
          </a:prstGeom>
          <a:gradFill>
            <a:gsLst>
              <a:gs pos="0">
                <a:srgbClr val="424242">
                  <a:alpha val="0"/>
                </a:srgbClr>
              </a:gs>
              <a:gs pos="19000">
                <a:srgbClr val="222222">
                  <a:alpha val="0"/>
                </a:srgbClr>
              </a:gs>
              <a:gs pos="100000">
                <a:srgbClr val="01010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0"/>
          <p:cNvSpPr/>
          <p:nvPr/>
        </p:nvSpPr>
        <p:spPr>
          <a:xfrm>
            <a:off x="0" y="0"/>
            <a:ext cx="9144000" cy="5143500"/>
          </a:xfrm>
          <a:prstGeom prst="rect">
            <a:avLst/>
          </a:prstGeom>
          <a:solidFill>
            <a:srgbClr val="000000">
              <a:alpha val="3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0"/>
          <p:cNvSpPr txBox="1"/>
          <p:nvPr>
            <p:ph type="title"/>
          </p:nvPr>
        </p:nvSpPr>
        <p:spPr>
          <a:xfrm>
            <a:off x="713225" y="1733850"/>
            <a:ext cx="4007100" cy="16758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5"/>
              </a:buClr>
              <a:buSzPts val="3400"/>
              <a:buNone/>
              <a:defRPr sz="3400">
                <a:solidFill>
                  <a:schemeClr val="accent5"/>
                </a:solidFill>
              </a:defRPr>
            </a:lvl1pPr>
            <a:lvl2pPr lvl="1">
              <a:spcBef>
                <a:spcPts val="0"/>
              </a:spcBef>
              <a:spcAft>
                <a:spcPts val="0"/>
              </a:spcAft>
              <a:buSzPts val="3400"/>
              <a:buNone/>
              <a:defRPr>
                <a:latin typeface="Archivo"/>
                <a:ea typeface="Archivo"/>
                <a:cs typeface="Archivo"/>
                <a:sym typeface="Archivo"/>
              </a:defRPr>
            </a:lvl2pPr>
            <a:lvl3pPr lvl="2">
              <a:spcBef>
                <a:spcPts val="0"/>
              </a:spcBef>
              <a:spcAft>
                <a:spcPts val="0"/>
              </a:spcAft>
              <a:buSzPts val="3400"/>
              <a:buNone/>
              <a:defRPr>
                <a:latin typeface="Archivo"/>
                <a:ea typeface="Archivo"/>
                <a:cs typeface="Archivo"/>
                <a:sym typeface="Archivo"/>
              </a:defRPr>
            </a:lvl3pPr>
            <a:lvl4pPr lvl="3">
              <a:spcBef>
                <a:spcPts val="0"/>
              </a:spcBef>
              <a:spcAft>
                <a:spcPts val="0"/>
              </a:spcAft>
              <a:buSzPts val="3400"/>
              <a:buNone/>
              <a:defRPr>
                <a:latin typeface="Archivo"/>
                <a:ea typeface="Archivo"/>
                <a:cs typeface="Archivo"/>
                <a:sym typeface="Archivo"/>
              </a:defRPr>
            </a:lvl4pPr>
            <a:lvl5pPr lvl="4">
              <a:spcBef>
                <a:spcPts val="0"/>
              </a:spcBef>
              <a:spcAft>
                <a:spcPts val="0"/>
              </a:spcAft>
              <a:buSzPts val="3400"/>
              <a:buNone/>
              <a:defRPr>
                <a:latin typeface="Archivo"/>
                <a:ea typeface="Archivo"/>
                <a:cs typeface="Archivo"/>
                <a:sym typeface="Archivo"/>
              </a:defRPr>
            </a:lvl5pPr>
            <a:lvl6pPr lvl="5">
              <a:spcBef>
                <a:spcPts val="0"/>
              </a:spcBef>
              <a:spcAft>
                <a:spcPts val="0"/>
              </a:spcAft>
              <a:buSzPts val="3400"/>
              <a:buNone/>
              <a:defRPr>
                <a:latin typeface="Archivo"/>
                <a:ea typeface="Archivo"/>
                <a:cs typeface="Archivo"/>
                <a:sym typeface="Archivo"/>
              </a:defRPr>
            </a:lvl6pPr>
            <a:lvl7pPr lvl="6">
              <a:spcBef>
                <a:spcPts val="0"/>
              </a:spcBef>
              <a:spcAft>
                <a:spcPts val="0"/>
              </a:spcAft>
              <a:buSzPts val="3400"/>
              <a:buNone/>
              <a:defRPr>
                <a:latin typeface="Archivo"/>
                <a:ea typeface="Archivo"/>
                <a:cs typeface="Archivo"/>
                <a:sym typeface="Archivo"/>
              </a:defRPr>
            </a:lvl7pPr>
            <a:lvl8pPr lvl="7">
              <a:spcBef>
                <a:spcPts val="0"/>
              </a:spcBef>
              <a:spcAft>
                <a:spcPts val="0"/>
              </a:spcAft>
              <a:buSzPts val="3400"/>
              <a:buNone/>
              <a:defRPr>
                <a:latin typeface="Archivo"/>
                <a:ea typeface="Archivo"/>
                <a:cs typeface="Archivo"/>
                <a:sym typeface="Archivo"/>
              </a:defRPr>
            </a:lvl8pPr>
            <a:lvl9pPr lvl="8">
              <a:spcBef>
                <a:spcPts val="0"/>
              </a:spcBef>
              <a:spcAft>
                <a:spcPts val="0"/>
              </a:spcAft>
              <a:buSzPts val="3400"/>
              <a:buNone/>
              <a:defRPr>
                <a:latin typeface="Archivo"/>
                <a:ea typeface="Archivo"/>
                <a:cs typeface="Archivo"/>
                <a:sym typeface="Archivo"/>
              </a:defRPr>
            </a:lvl9pPr>
          </a:lstStyle>
          <a:p/>
        </p:txBody>
      </p:sp>
      <p:sp>
        <p:nvSpPr>
          <p:cNvPr id="113" name="Google Shape;113;p10"/>
          <p:cNvSpPr/>
          <p:nvPr/>
        </p:nvSpPr>
        <p:spPr>
          <a:xfrm rot="10800000">
            <a:off x="-1356534" y="3438403"/>
            <a:ext cx="3128409" cy="2001075"/>
          </a:xfrm>
          <a:custGeom>
            <a:rect b="b" l="l" r="r" t="t"/>
            <a:pathLst>
              <a:path extrusionOk="0" h="54226" w="84775">
                <a:moveTo>
                  <a:pt x="1" y="0"/>
                </a:moveTo>
                <a:lnTo>
                  <a:pt x="37266" y="54226"/>
                </a:lnTo>
                <a:lnTo>
                  <a:pt x="84774" y="14013"/>
                </a:lnTo>
                <a:lnTo>
                  <a:pt x="1" y="0"/>
                </a:lnTo>
                <a:close/>
              </a:path>
            </a:pathLst>
          </a:custGeom>
          <a:gradFill>
            <a:gsLst>
              <a:gs pos="0">
                <a:schemeClr val="dk2"/>
              </a:gs>
              <a:gs pos="22000">
                <a:schemeClr val="lt2"/>
              </a:gs>
              <a:gs pos="4400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 name="Google Shape;114;p10"/>
          <p:cNvGrpSpPr/>
          <p:nvPr/>
        </p:nvGrpSpPr>
        <p:grpSpPr>
          <a:xfrm>
            <a:off x="-583925" y="693775"/>
            <a:ext cx="1435450" cy="449875"/>
            <a:chOff x="6728025" y="394125"/>
            <a:chExt cx="1435450" cy="449875"/>
          </a:xfrm>
        </p:grpSpPr>
        <p:sp>
          <p:nvSpPr>
            <p:cNvPr id="115" name="Google Shape;115;p10"/>
            <p:cNvSpPr/>
            <p:nvPr/>
          </p:nvSpPr>
          <p:spPr>
            <a:xfrm>
              <a:off x="6952950" y="394125"/>
              <a:ext cx="840450" cy="25"/>
            </a:xfrm>
            <a:custGeom>
              <a:rect b="b" l="l" r="r" t="t"/>
              <a:pathLst>
                <a:path extrusionOk="0" fill="none" h="1" w="33618">
                  <a:moveTo>
                    <a:pt x="0" y="1"/>
                  </a:moveTo>
                  <a:lnTo>
                    <a:pt x="33618" y="1"/>
                  </a:lnTo>
                </a:path>
              </a:pathLst>
            </a:custGeom>
            <a:solidFill>
              <a:schemeClr val="lt1"/>
            </a:solidFill>
            <a:ln cap="rnd" cmpd="sng" w="8587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0"/>
            <p:cNvSpPr/>
            <p:nvPr/>
          </p:nvSpPr>
          <p:spPr>
            <a:xfrm>
              <a:off x="6728025" y="619050"/>
              <a:ext cx="1435450" cy="25"/>
            </a:xfrm>
            <a:custGeom>
              <a:rect b="b" l="l" r="r" t="t"/>
              <a:pathLst>
                <a:path extrusionOk="0" fill="none" h="1" w="57418">
                  <a:moveTo>
                    <a:pt x="0" y="1"/>
                  </a:moveTo>
                  <a:lnTo>
                    <a:pt x="57418" y="1"/>
                  </a:lnTo>
                </a:path>
              </a:pathLst>
            </a:custGeom>
            <a:solidFill>
              <a:schemeClr val="lt1"/>
            </a:solidFill>
            <a:ln cap="rnd" cmpd="sng" w="8587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0"/>
            <p:cNvSpPr/>
            <p:nvPr/>
          </p:nvSpPr>
          <p:spPr>
            <a:xfrm>
              <a:off x="7109475" y="843975"/>
              <a:ext cx="940025" cy="25"/>
            </a:xfrm>
            <a:custGeom>
              <a:rect b="b" l="l" r="r" t="t"/>
              <a:pathLst>
                <a:path extrusionOk="0" fill="none" h="1" w="37601">
                  <a:moveTo>
                    <a:pt x="1" y="1"/>
                  </a:moveTo>
                  <a:lnTo>
                    <a:pt x="37600" y="1"/>
                  </a:lnTo>
                </a:path>
              </a:pathLst>
            </a:custGeom>
            <a:solidFill>
              <a:schemeClr val="lt1"/>
            </a:solidFill>
            <a:ln cap="rnd" cmpd="sng" w="8587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10"/>
          <p:cNvSpPr/>
          <p:nvPr/>
        </p:nvSpPr>
        <p:spPr>
          <a:xfrm>
            <a:off x="4022738" y="447527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0"/>
          <p:cNvSpPr/>
          <p:nvPr/>
        </p:nvSpPr>
        <p:spPr>
          <a:xfrm flipH="1" rot="10800000">
            <a:off x="2009425" y="-365575"/>
            <a:ext cx="1475757" cy="918735"/>
          </a:xfrm>
          <a:custGeom>
            <a:rect b="b" l="l" r="r" t="t"/>
            <a:pathLst>
              <a:path extrusionOk="0" h="29880" w="47996">
                <a:moveTo>
                  <a:pt x="24104" y="0"/>
                </a:moveTo>
                <a:cubicBezTo>
                  <a:pt x="21126" y="0"/>
                  <a:pt x="18299" y="517"/>
                  <a:pt x="15563" y="1520"/>
                </a:cubicBezTo>
                <a:cubicBezTo>
                  <a:pt x="12858" y="2554"/>
                  <a:pt x="10274" y="4165"/>
                  <a:pt x="7873" y="6323"/>
                </a:cubicBezTo>
                <a:cubicBezTo>
                  <a:pt x="5472" y="8481"/>
                  <a:pt x="3587" y="11520"/>
                  <a:pt x="2128" y="15411"/>
                </a:cubicBezTo>
                <a:cubicBezTo>
                  <a:pt x="730" y="19302"/>
                  <a:pt x="1" y="23831"/>
                  <a:pt x="1" y="28998"/>
                </a:cubicBezTo>
                <a:lnTo>
                  <a:pt x="1" y="29879"/>
                </a:lnTo>
                <a:lnTo>
                  <a:pt x="18147" y="29879"/>
                </a:lnTo>
                <a:lnTo>
                  <a:pt x="18147" y="28998"/>
                </a:lnTo>
                <a:cubicBezTo>
                  <a:pt x="18147" y="24439"/>
                  <a:pt x="18694" y="21065"/>
                  <a:pt x="19879" y="18907"/>
                </a:cubicBezTo>
                <a:cubicBezTo>
                  <a:pt x="21065" y="16748"/>
                  <a:pt x="22433" y="15624"/>
                  <a:pt x="23983" y="15624"/>
                </a:cubicBezTo>
                <a:cubicBezTo>
                  <a:pt x="25685" y="15624"/>
                  <a:pt x="27144" y="16779"/>
                  <a:pt x="28238" y="18998"/>
                </a:cubicBezTo>
                <a:cubicBezTo>
                  <a:pt x="29393" y="21247"/>
                  <a:pt x="29940" y="24560"/>
                  <a:pt x="29940" y="28937"/>
                </a:cubicBezTo>
                <a:lnTo>
                  <a:pt x="29940" y="29879"/>
                </a:lnTo>
                <a:lnTo>
                  <a:pt x="47995" y="29879"/>
                </a:lnTo>
                <a:lnTo>
                  <a:pt x="47995" y="28816"/>
                </a:lnTo>
                <a:cubicBezTo>
                  <a:pt x="47995" y="19393"/>
                  <a:pt x="45746" y="12250"/>
                  <a:pt x="41278" y="7356"/>
                </a:cubicBezTo>
                <a:cubicBezTo>
                  <a:pt x="36779" y="2432"/>
                  <a:pt x="31065" y="0"/>
                  <a:pt x="24104" y="0"/>
                </a:cubicBezTo>
                <a:close/>
              </a:path>
            </a:pathLst>
          </a:custGeom>
          <a:gradFill>
            <a:gsLst>
              <a:gs pos="0">
                <a:schemeClr val="accent5"/>
              </a:gs>
              <a:gs pos="65000">
                <a:schemeClr val="accent1"/>
              </a:gs>
              <a:gs pos="100000">
                <a:schemeClr val="accent2"/>
              </a:gs>
              <a:gs pos="100000">
                <a:srgbClr val="73737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0"/>
          <p:cNvSpPr/>
          <p:nvPr/>
        </p:nvSpPr>
        <p:spPr>
          <a:xfrm rot="4832509">
            <a:off x="7807112" y="3508596"/>
            <a:ext cx="2592752" cy="2269747"/>
          </a:xfrm>
          <a:custGeom>
            <a:rect b="b" l="l" r="r" t="t"/>
            <a:pathLst>
              <a:path extrusionOk="0" h="24916" w="28461">
                <a:moveTo>
                  <a:pt x="22561" y="1"/>
                </a:moveTo>
                <a:cubicBezTo>
                  <a:pt x="21302" y="1"/>
                  <a:pt x="20133" y="744"/>
                  <a:pt x="18932" y="1167"/>
                </a:cubicBezTo>
                <a:cubicBezTo>
                  <a:pt x="17973" y="1500"/>
                  <a:pt x="16982" y="1619"/>
                  <a:pt x="15974" y="1619"/>
                </a:cubicBezTo>
                <a:cubicBezTo>
                  <a:pt x="13379" y="1619"/>
                  <a:pt x="10670" y="827"/>
                  <a:pt x="8093" y="827"/>
                </a:cubicBezTo>
                <a:cubicBezTo>
                  <a:pt x="6995" y="827"/>
                  <a:pt x="5921" y="971"/>
                  <a:pt x="4890" y="1381"/>
                </a:cubicBezTo>
                <a:cubicBezTo>
                  <a:pt x="1857" y="2577"/>
                  <a:pt x="1" y="6199"/>
                  <a:pt x="804" y="9357"/>
                </a:cubicBezTo>
                <a:cubicBezTo>
                  <a:pt x="1665" y="12779"/>
                  <a:pt x="3341" y="13517"/>
                  <a:pt x="5238" y="13517"/>
                </a:cubicBezTo>
                <a:cubicBezTo>
                  <a:pt x="6678" y="13517"/>
                  <a:pt x="8246" y="13091"/>
                  <a:pt x="9680" y="13091"/>
                </a:cubicBezTo>
                <a:cubicBezTo>
                  <a:pt x="10897" y="13091"/>
                  <a:pt x="12018" y="13398"/>
                  <a:pt x="12883" y="14531"/>
                </a:cubicBezTo>
                <a:cubicBezTo>
                  <a:pt x="13829" y="15745"/>
                  <a:pt x="13954" y="17368"/>
                  <a:pt x="14043" y="18885"/>
                </a:cubicBezTo>
                <a:cubicBezTo>
                  <a:pt x="14132" y="20402"/>
                  <a:pt x="14257" y="22007"/>
                  <a:pt x="15149" y="23256"/>
                </a:cubicBezTo>
                <a:cubicBezTo>
                  <a:pt x="15888" y="24293"/>
                  <a:pt x="17152" y="24915"/>
                  <a:pt x="18417" y="24915"/>
                </a:cubicBezTo>
                <a:cubicBezTo>
                  <a:pt x="18589" y="24915"/>
                  <a:pt x="18761" y="24904"/>
                  <a:pt x="18932" y="24880"/>
                </a:cubicBezTo>
                <a:cubicBezTo>
                  <a:pt x="20359" y="24684"/>
                  <a:pt x="21644" y="23631"/>
                  <a:pt x="22144" y="22275"/>
                </a:cubicBezTo>
                <a:cubicBezTo>
                  <a:pt x="22893" y="20223"/>
                  <a:pt x="21858" y="18118"/>
                  <a:pt x="21983" y="16030"/>
                </a:cubicBezTo>
                <a:cubicBezTo>
                  <a:pt x="22126" y="13925"/>
                  <a:pt x="23018" y="12462"/>
                  <a:pt x="23857" y="10624"/>
                </a:cubicBezTo>
                <a:cubicBezTo>
                  <a:pt x="25070" y="8037"/>
                  <a:pt x="28460" y="400"/>
                  <a:pt x="22768" y="8"/>
                </a:cubicBezTo>
                <a:cubicBezTo>
                  <a:pt x="22699" y="3"/>
                  <a:pt x="22630" y="1"/>
                  <a:pt x="22561"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0"/>
          <p:cNvGrpSpPr/>
          <p:nvPr/>
        </p:nvGrpSpPr>
        <p:grpSpPr>
          <a:xfrm>
            <a:off x="7920750" y="3934138"/>
            <a:ext cx="1058550" cy="1724975"/>
            <a:chOff x="2579350" y="1912925"/>
            <a:chExt cx="1058550" cy="1724975"/>
          </a:xfrm>
        </p:grpSpPr>
        <p:sp>
          <p:nvSpPr>
            <p:cNvPr id="122" name="Google Shape;122;p10"/>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0"/>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0"/>
            <p:cNvSpPr/>
            <p:nvPr/>
          </p:nvSpPr>
          <p:spPr>
            <a:xfrm>
              <a:off x="3096075" y="1912925"/>
              <a:ext cx="541825" cy="1724975"/>
            </a:xfrm>
            <a:custGeom>
              <a:rect b="b" l="l" r="r" t="t"/>
              <a:pathLst>
                <a:path extrusionOk="0" fill="none" h="68999" w="21673">
                  <a:moveTo>
                    <a:pt x="21672" y="34500"/>
                  </a:moveTo>
                  <a:cubicBezTo>
                    <a:pt x="21672" y="53527"/>
                    <a:pt x="16809" y="68999"/>
                    <a:pt x="10821" y="68999"/>
                  </a:cubicBezTo>
                  <a:cubicBezTo>
                    <a:pt x="4864" y="68999"/>
                    <a:pt x="0" y="53527"/>
                    <a:pt x="0" y="34500"/>
                  </a:cubicBezTo>
                  <a:cubicBezTo>
                    <a:pt x="0" y="15442"/>
                    <a:pt x="4864" y="1"/>
                    <a:pt x="1082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1675" y="523475"/>
            <a:ext cx="77208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3400"/>
              <a:buFont typeface="Lexend Deca Black"/>
              <a:buNone/>
              <a:defRPr sz="3400">
                <a:solidFill>
                  <a:schemeClr val="lt1"/>
                </a:solidFill>
                <a:latin typeface="Lexend Deca Black"/>
                <a:ea typeface="Lexend Deca Black"/>
                <a:cs typeface="Lexend Deca Black"/>
                <a:sym typeface="Lexend Deca Black"/>
              </a:defRPr>
            </a:lvl1pPr>
            <a:lvl2pPr lvl="1">
              <a:spcBef>
                <a:spcPts val="0"/>
              </a:spcBef>
              <a:spcAft>
                <a:spcPts val="0"/>
              </a:spcAft>
              <a:buClr>
                <a:schemeClr val="lt1"/>
              </a:buClr>
              <a:buSzPts val="3400"/>
              <a:buFont typeface="Lexend Deca Black"/>
              <a:buNone/>
              <a:defRPr sz="3400">
                <a:solidFill>
                  <a:schemeClr val="lt1"/>
                </a:solidFill>
                <a:latin typeface="Lexend Deca Black"/>
                <a:ea typeface="Lexend Deca Black"/>
                <a:cs typeface="Lexend Deca Black"/>
                <a:sym typeface="Lexend Deca Black"/>
              </a:defRPr>
            </a:lvl2pPr>
            <a:lvl3pPr lvl="2">
              <a:spcBef>
                <a:spcPts val="0"/>
              </a:spcBef>
              <a:spcAft>
                <a:spcPts val="0"/>
              </a:spcAft>
              <a:buClr>
                <a:schemeClr val="lt1"/>
              </a:buClr>
              <a:buSzPts val="3400"/>
              <a:buFont typeface="Lexend Deca Black"/>
              <a:buNone/>
              <a:defRPr sz="3400">
                <a:solidFill>
                  <a:schemeClr val="lt1"/>
                </a:solidFill>
                <a:latin typeface="Lexend Deca Black"/>
                <a:ea typeface="Lexend Deca Black"/>
                <a:cs typeface="Lexend Deca Black"/>
                <a:sym typeface="Lexend Deca Black"/>
              </a:defRPr>
            </a:lvl3pPr>
            <a:lvl4pPr lvl="3">
              <a:spcBef>
                <a:spcPts val="0"/>
              </a:spcBef>
              <a:spcAft>
                <a:spcPts val="0"/>
              </a:spcAft>
              <a:buClr>
                <a:schemeClr val="lt1"/>
              </a:buClr>
              <a:buSzPts val="3400"/>
              <a:buFont typeface="Lexend Deca Black"/>
              <a:buNone/>
              <a:defRPr sz="3400">
                <a:solidFill>
                  <a:schemeClr val="lt1"/>
                </a:solidFill>
                <a:latin typeface="Lexend Deca Black"/>
                <a:ea typeface="Lexend Deca Black"/>
                <a:cs typeface="Lexend Deca Black"/>
                <a:sym typeface="Lexend Deca Black"/>
              </a:defRPr>
            </a:lvl4pPr>
            <a:lvl5pPr lvl="4">
              <a:spcBef>
                <a:spcPts val="0"/>
              </a:spcBef>
              <a:spcAft>
                <a:spcPts val="0"/>
              </a:spcAft>
              <a:buClr>
                <a:schemeClr val="lt1"/>
              </a:buClr>
              <a:buSzPts val="3400"/>
              <a:buFont typeface="Lexend Deca Black"/>
              <a:buNone/>
              <a:defRPr sz="3400">
                <a:solidFill>
                  <a:schemeClr val="lt1"/>
                </a:solidFill>
                <a:latin typeface="Lexend Deca Black"/>
                <a:ea typeface="Lexend Deca Black"/>
                <a:cs typeface="Lexend Deca Black"/>
                <a:sym typeface="Lexend Deca Black"/>
              </a:defRPr>
            </a:lvl5pPr>
            <a:lvl6pPr lvl="5">
              <a:spcBef>
                <a:spcPts val="0"/>
              </a:spcBef>
              <a:spcAft>
                <a:spcPts val="0"/>
              </a:spcAft>
              <a:buClr>
                <a:schemeClr val="lt1"/>
              </a:buClr>
              <a:buSzPts val="3400"/>
              <a:buFont typeface="Lexend Deca Black"/>
              <a:buNone/>
              <a:defRPr sz="3400">
                <a:solidFill>
                  <a:schemeClr val="lt1"/>
                </a:solidFill>
                <a:latin typeface="Lexend Deca Black"/>
                <a:ea typeface="Lexend Deca Black"/>
                <a:cs typeface="Lexend Deca Black"/>
                <a:sym typeface="Lexend Deca Black"/>
              </a:defRPr>
            </a:lvl6pPr>
            <a:lvl7pPr lvl="6">
              <a:spcBef>
                <a:spcPts val="0"/>
              </a:spcBef>
              <a:spcAft>
                <a:spcPts val="0"/>
              </a:spcAft>
              <a:buClr>
                <a:schemeClr val="lt1"/>
              </a:buClr>
              <a:buSzPts val="3400"/>
              <a:buFont typeface="Lexend Deca Black"/>
              <a:buNone/>
              <a:defRPr sz="3400">
                <a:solidFill>
                  <a:schemeClr val="lt1"/>
                </a:solidFill>
                <a:latin typeface="Lexend Deca Black"/>
                <a:ea typeface="Lexend Deca Black"/>
                <a:cs typeface="Lexend Deca Black"/>
                <a:sym typeface="Lexend Deca Black"/>
              </a:defRPr>
            </a:lvl7pPr>
            <a:lvl8pPr lvl="7">
              <a:spcBef>
                <a:spcPts val="0"/>
              </a:spcBef>
              <a:spcAft>
                <a:spcPts val="0"/>
              </a:spcAft>
              <a:buClr>
                <a:schemeClr val="lt1"/>
              </a:buClr>
              <a:buSzPts val="3400"/>
              <a:buFont typeface="Lexend Deca Black"/>
              <a:buNone/>
              <a:defRPr sz="3400">
                <a:solidFill>
                  <a:schemeClr val="lt1"/>
                </a:solidFill>
                <a:latin typeface="Lexend Deca Black"/>
                <a:ea typeface="Lexend Deca Black"/>
                <a:cs typeface="Lexend Deca Black"/>
                <a:sym typeface="Lexend Deca Black"/>
              </a:defRPr>
            </a:lvl8pPr>
            <a:lvl9pPr lvl="8">
              <a:spcBef>
                <a:spcPts val="0"/>
              </a:spcBef>
              <a:spcAft>
                <a:spcPts val="0"/>
              </a:spcAft>
              <a:buClr>
                <a:schemeClr val="lt1"/>
              </a:buClr>
              <a:buSzPts val="3400"/>
              <a:buFont typeface="Lexend Deca Black"/>
              <a:buNone/>
              <a:defRPr sz="3400">
                <a:solidFill>
                  <a:schemeClr val="lt1"/>
                </a:solidFill>
                <a:latin typeface="Lexend Deca Black"/>
                <a:ea typeface="Lexend Deca Black"/>
                <a:cs typeface="Lexend Deca Black"/>
                <a:sym typeface="Lexend Deca Black"/>
              </a:defRPr>
            </a:lvl9pPr>
          </a:lstStyle>
          <a:p/>
        </p:txBody>
      </p:sp>
      <p:sp>
        <p:nvSpPr>
          <p:cNvPr id="7" name="Google Shape;7;p1"/>
          <p:cNvSpPr txBox="1"/>
          <p:nvPr>
            <p:ph idx="1" type="body"/>
          </p:nvPr>
        </p:nvSpPr>
        <p:spPr>
          <a:xfrm>
            <a:off x="711675" y="1152475"/>
            <a:ext cx="77208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lt1"/>
              </a:buClr>
              <a:buSzPts val="1800"/>
              <a:buFont typeface="Archivo"/>
              <a:buChar char="●"/>
              <a:defRPr sz="1800">
                <a:solidFill>
                  <a:schemeClr val="lt1"/>
                </a:solidFill>
                <a:latin typeface="Archivo"/>
                <a:ea typeface="Archivo"/>
                <a:cs typeface="Archivo"/>
                <a:sym typeface="Archivo"/>
              </a:defRPr>
            </a:lvl1pPr>
            <a:lvl2pPr indent="-317500" lvl="1" marL="914400">
              <a:lnSpc>
                <a:spcPct val="100000"/>
              </a:lnSpc>
              <a:spcBef>
                <a:spcPts val="0"/>
              </a:spcBef>
              <a:spcAft>
                <a:spcPts val="0"/>
              </a:spcAft>
              <a:buClr>
                <a:schemeClr val="lt1"/>
              </a:buClr>
              <a:buSzPts val="1400"/>
              <a:buFont typeface="Archivo"/>
              <a:buChar char="○"/>
              <a:defRPr>
                <a:solidFill>
                  <a:schemeClr val="lt1"/>
                </a:solidFill>
                <a:latin typeface="Archivo"/>
                <a:ea typeface="Archivo"/>
                <a:cs typeface="Archivo"/>
                <a:sym typeface="Archivo"/>
              </a:defRPr>
            </a:lvl2pPr>
            <a:lvl3pPr indent="-317500" lvl="2" marL="1371600">
              <a:lnSpc>
                <a:spcPct val="100000"/>
              </a:lnSpc>
              <a:spcBef>
                <a:spcPts val="0"/>
              </a:spcBef>
              <a:spcAft>
                <a:spcPts val="0"/>
              </a:spcAft>
              <a:buClr>
                <a:schemeClr val="lt1"/>
              </a:buClr>
              <a:buSzPts val="1400"/>
              <a:buFont typeface="Archivo"/>
              <a:buChar char="■"/>
              <a:defRPr>
                <a:solidFill>
                  <a:schemeClr val="lt1"/>
                </a:solidFill>
                <a:latin typeface="Archivo"/>
                <a:ea typeface="Archivo"/>
                <a:cs typeface="Archivo"/>
                <a:sym typeface="Archivo"/>
              </a:defRPr>
            </a:lvl3pPr>
            <a:lvl4pPr indent="-317500" lvl="3" marL="1828800">
              <a:lnSpc>
                <a:spcPct val="100000"/>
              </a:lnSpc>
              <a:spcBef>
                <a:spcPts val="0"/>
              </a:spcBef>
              <a:spcAft>
                <a:spcPts val="0"/>
              </a:spcAft>
              <a:buClr>
                <a:schemeClr val="lt1"/>
              </a:buClr>
              <a:buSzPts val="1400"/>
              <a:buFont typeface="Archivo"/>
              <a:buChar char="●"/>
              <a:defRPr>
                <a:solidFill>
                  <a:schemeClr val="lt1"/>
                </a:solidFill>
                <a:latin typeface="Archivo"/>
                <a:ea typeface="Archivo"/>
                <a:cs typeface="Archivo"/>
                <a:sym typeface="Archivo"/>
              </a:defRPr>
            </a:lvl4pPr>
            <a:lvl5pPr indent="-317500" lvl="4" marL="2286000">
              <a:lnSpc>
                <a:spcPct val="100000"/>
              </a:lnSpc>
              <a:spcBef>
                <a:spcPts val="0"/>
              </a:spcBef>
              <a:spcAft>
                <a:spcPts val="0"/>
              </a:spcAft>
              <a:buClr>
                <a:schemeClr val="lt1"/>
              </a:buClr>
              <a:buSzPts val="1400"/>
              <a:buFont typeface="Archivo"/>
              <a:buChar char="○"/>
              <a:defRPr>
                <a:solidFill>
                  <a:schemeClr val="lt1"/>
                </a:solidFill>
                <a:latin typeface="Archivo"/>
                <a:ea typeface="Archivo"/>
                <a:cs typeface="Archivo"/>
                <a:sym typeface="Archivo"/>
              </a:defRPr>
            </a:lvl5pPr>
            <a:lvl6pPr indent="-317500" lvl="5" marL="2743200">
              <a:lnSpc>
                <a:spcPct val="100000"/>
              </a:lnSpc>
              <a:spcBef>
                <a:spcPts val="0"/>
              </a:spcBef>
              <a:spcAft>
                <a:spcPts val="0"/>
              </a:spcAft>
              <a:buClr>
                <a:schemeClr val="lt1"/>
              </a:buClr>
              <a:buSzPts val="1400"/>
              <a:buFont typeface="Archivo"/>
              <a:buChar char="■"/>
              <a:defRPr>
                <a:solidFill>
                  <a:schemeClr val="lt1"/>
                </a:solidFill>
                <a:latin typeface="Archivo"/>
                <a:ea typeface="Archivo"/>
                <a:cs typeface="Archivo"/>
                <a:sym typeface="Archivo"/>
              </a:defRPr>
            </a:lvl6pPr>
            <a:lvl7pPr indent="-317500" lvl="6" marL="3200400">
              <a:lnSpc>
                <a:spcPct val="100000"/>
              </a:lnSpc>
              <a:spcBef>
                <a:spcPts val="0"/>
              </a:spcBef>
              <a:spcAft>
                <a:spcPts val="0"/>
              </a:spcAft>
              <a:buClr>
                <a:schemeClr val="lt1"/>
              </a:buClr>
              <a:buSzPts val="1400"/>
              <a:buFont typeface="Archivo"/>
              <a:buChar char="●"/>
              <a:defRPr>
                <a:solidFill>
                  <a:schemeClr val="lt1"/>
                </a:solidFill>
                <a:latin typeface="Archivo"/>
                <a:ea typeface="Archivo"/>
                <a:cs typeface="Archivo"/>
                <a:sym typeface="Archivo"/>
              </a:defRPr>
            </a:lvl7pPr>
            <a:lvl8pPr indent="-317500" lvl="7" marL="3657600">
              <a:lnSpc>
                <a:spcPct val="100000"/>
              </a:lnSpc>
              <a:spcBef>
                <a:spcPts val="0"/>
              </a:spcBef>
              <a:spcAft>
                <a:spcPts val="0"/>
              </a:spcAft>
              <a:buClr>
                <a:schemeClr val="lt1"/>
              </a:buClr>
              <a:buSzPts val="1400"/>
              <a:buFont typeface="Archivo"/>
              <a:buChar char="○"/>
              <a:defRPr>
                <a:solidFill>
                  <a:schemeClr val="lt1"/>
                </a:solidFill>
                <a:latin typeface="Archivo"/>
                <a:ea typeface="Archivo"/>
                <a:cs typeface="Archivo"/>
                <a:sym typeface="Archivo"/>
              </a:defRPr>
            </a:lvl8pPr>
            <a:lvl9pPr indent="-317500" lvl="8" marL="4114800">
              <a:lnSpc>
                <a:spcPct val="100000"/>
              </a:lnSpc>
              <a:spcBef>
                <a:spcPts val="0"/>
              </a:spcBef>
              <a:spcAft>
                <a:spcPts val="0"/>
              </a:spcAft>
              <a:buClr>
                <a:schemeClr val="lt1"/>
              </a:buClr>
              <a:buSzPts val="1400"/>
              <a:buFont typeface="Archivo"/>
              <a:buChar char="■"/>
              <a:defRPr>
                <a:solidFill>
                  <a:schemeClr val="lt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 Id="rId3" Type="http://schemas.openxmlformats.org/officeDocument/2006/relationships/image" Target="../media/image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37"/>
          <p:cNvSpPr txBox="1"/>
          <p:nvPr>
            <p:ph type="ctrTitle"/>
          </p:nvPr>
        </p:nvSpPr>
        <p:spPr>
          <a:xfrm>
            <a:off x="792300" y="1329225"/>
            <a:ext cx="7559400" cy="204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sz="2500">
              <a:solidFill>
                <a:schemeClr val="accent3"/>
              </a:solidFill>
              <a:latin typeface="Lexend Deca"/>
              <a:ea typeface="Lexend Deca"/>
              <a:cs typeface="Lexend Deca"/>
              <a:sym typeface="Lexend Deca"/>
            </a:endParaRPr>
          </a:p>
          <a:p>
            <a:pPr indent="0" lvl="0" marL="0" rtl="0" algn="ctr">
              <a:spcBef>
                <a:spcPts val="0"/>
              </a:spcBef>
              <a:spcAft>
                <a:spcPts val="0"/>
              </a:spcAft>
              <a:buClr>
                <a:schemeClr val="dk1"/>
              </a:buClr>
              <a:buSzPts val="1100"/>
              <a:buFont typeface="Arial"/>
              <a:buNone/>
            </a:pPr>
            <a:r>
              <a:rPr lang="en" sz="4500">
                <a:solidFill>
                  <a:schemeClr val="accent5"/>
                </a:solidFill>
              </a:rPr>
              <a:t>Digital</a:t>
            </a:r>
            <a:endParaRPr sz="4500">
              <a:solidFill>
                <a:schemeClr val="accent5"/>
              </a:solidFill>
            </a:endParaRPr>
          </a:p>
          <a:p>
            <a:pPr indent="0" lvl="0" marL="0" rtl="0" algn="ctr">
              <a:spcBef>
                <a:spcPts val="0"/>
              </a:spcBef>
              <a:spcAft>
                <a:spcPts val="0"/>
              </a:spcAft>
              <a:buClr>
                <a:schemeClr val="dk1"/>
              </a:buClr>
              <a:buSzPts val="1100"/>
              <a:buFont typeface="Arial"/>
              <a:buNone/>
            </a:pPr>
            <a:r>
              <a:rPr lang="en" sz="4500">
                <a:solidFill>
                  <a:schemeClr val="accent5"/>
                </a:solidFill>
              </a:rPr>
              <a:t>Thermostat</a:t>
            </a:r>
            <a:endParaRPr sz="4500">
              <a:solidFill>
                <a:schemeClr val="accent5"/>
              </a:solidFill>
            </a:endParaRPr>
          </a:p>
          <a:p>
            <a:pPr indent="0" lvl="0" marL="0" rtl="0" algn="ctr">
              <a:spcBef>
                <a:spcPts val="0"/>
              </a:spcBef>
              <a:spcAft>
                <a:spcPts val="0"/>
              </a:spcAft>
              <a:buNone/>
            </a:pPr>
            <a:r>
              <a:rPr lang="en" sz="2500">
                <a:solidFill>
                  <a:schemeClr val="accent3"/>
                </a:solidFill>
                <a:latin typeface="Lexend Deca"/>
                <a:ea typeface="Lexend Deca"/>
                <a:cs typeface="Lexend Deca"/>
                <a:sym typeface="Lexend Deca"/>
              </a:rPr>
              <a:t>Proyek Akhir SSF - Group A4</a:t>
            </a:r>
            <a:endParaRPr sz="4500">
              <a:solidFill>
                <a:schemeClr val="accent5"/>
              </a:solidFill>
            </a:endParaRPr>
          </a:p>
        </p:txBody>
      </p:sp>
      <p:grpSp>
        <p:nvGrpSpPr>
          <p:cNvPr id="507" name="Google Shape;507;p37"/>
          <p:cNvGrpSpPr/>
          <p:nvPr/>
        </p:nvGrpSpPr>
        <p:grpSpPr>
          <a:xfrm>
            <a:off x="297025" y="2589163"/>
            <a:ext cx="1203700" cy="2240675"/>
            <a:chOff x="2434200" y="1397225"/>
            <a:chExt cx="1203700" cy="2240675"/>
          </a:xfrm>
        </p:grpSpPr>
        <p:sp>
          <p:nvSpPr>
            <p:cNvPr id="508" name="Google Shape;508;p37"/>
            <p:cNvSpPr/>
            <p:nvPr/>
          </p:nvSpPr>
          <p:spPr>
            <a:xfrm>
              <a:off x="2434200" y="1397225"/>
              <a:ext cx="957185" cy="2046850"/>
            </a:xfrm>
            <a:custGeom>
              <a:rect b="b" l="l" r="r" t="t"/>
              <a:pathLst>
                <a:path extrusionOk="0" h="103285" w="48300">
                  <a:moveTo>
                    <a:pt x="31855" y="1"/>
                  </a:moveTo>
                  <a:lnTo>
                    <a:pt x="1" y="50275"/>
                  </a:lnTo>
                  <a:cubicBezTo>
                    <a:pt x="1" y="50275"/>
                    <a:pt x="20943" y="99941"/>
                    <a:pt x="24287" y="103285"/>
                  </a:cubicBezTo>
                  <a:lnTo>
                    <a:pt x="40366" y="103285"/>
                  </a:lnTo>
                  <a:lnTo>
                    <a:pt x="28208" y="50731"/>
                  </a:lnTo>
                  <a:lnTo>
                    <a:pt x="48299" y="1"/>
                  </a:ln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7"/>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7"/>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7"/>
            <p:cNvSpPr/>
            <p:nvPr/>
          </p:nvSpPr>
          <p:spPr>
            <a:xfrm>
              <a:off x="3096075" y="1912925"/>
              <a:ext cx="541825" cy="1724975"/>
            </a:xfrm>
            <a:custGeom>
              <a:rect b="b" l="l" r="r" t="t"/>
              <a:pathLst>
                <a:path extrusionOk="0" fill="none" h="68999" w="21673">
                  <a:moveTo>
                    <a:pt x="21672" y="34500"/>
                  </a:moveTo>
                  <a:cubicBezTo>
                    <a:pt x="21672" y="53527"/>
                    <a:pt x="16809" y="68999"/>
                    <a:pt x="10821" y="68999"/>
                  </a:cubicBezTo>
                  <a:cubicBezTo>
                    <a:pt x="4864" y="68999"/>
                    <a:pt x="0" y="53527"/>
                    <a:pt x="0" y="34500"/>
                  </a:cubicBezTo>
                  <a:cubicBezTo>
                    <a:pt x="0" y="15442"/>
                    <a:pt x="4864" y="1"/>
                    <a:pt x="10821" y="1"/>
                  </a:cubicBezTo>
                  <a:cubicBezTo>
                    <a:pt x="16809" y="1"/>
                    <a:pt x="21672" y="15442"/>
                    <a:pt x="21672" y="34500"/>
                  </a:cubicBezTo>
                  <a:close/>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 name="Google Shape;512;p37"/>
          <p:cNvSpPr/>
          <p:nvPr/>
        </p:nvSpPr>
        <p:spPr>
          <a:xfrm>
            <a:off x="7185550" y="2134500"/>
            <a:ext cx="3636059" cy="2290340"/>
          </a:xfrm>
          <a:custGeom>
            <a:rect b="b" l="l" r="r" t="t"/>
            <a:pathLst>
              <a:path extrusionOk="0" h="105170" w="166964">
                <a:moveTo>
                  <a:pt x="69029" y="0"/>
                </a:moveTo>
                <a:lnTo>
                  <a:pt x="0" y="105169"/>
                </a:lnTo>
                <a:lnTo>
                  <a:pt x="166964" y="82980"/>
                </a:lnTo>
                <a:lnTo>
                  <a:pt x="69029" y="0"/>
                </a:lnTo>
                <a:close/>
              </a:path>
            </a:pathLst>
          </a:custGeom>
          <a:gradFill>
            <a:gsLst>
              <a:gs pos="0">
                <a:schemeClr val="accent3"/>
              </a:gs>
              <a:gs pos="50000">
                <a:schemeClr val="accent4"/>
              </a:gs>
              <a:gs pos="100000">
                <a:schemeClr val="accent5"/>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 name="Google Shape;513;p37"/>
          <p:cNvGrpSpPr/>
          <p:nvPr/>
        </p:nvGrpSpPr>
        <p:grpSpPr>
          <a:xfrm>
            <a:off x="7588099" y="3281748"/>
            <a:ext cx="1037126" cy="2258072"/>
            <a:chOff x="7208104" y="3498739"/>
            <a:chExt cx="940107" cy="2046838"/>
          </a:xfrm>
        </p:grpSpPr>
        <p:sp>
          <p:nvSpPr>
            <p:cNvPr id="514" name="Google Shape;514;p37"/>
            <p:cNvSpPr/>
            <p:nvPr/>
          </p:nvSpPr>
          <p:spPr>
            <a:xfrm>
              <a:off x="7208104"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accent3"/>
                </a:gs>
                <a:gs pos="50000">
                  <a:schemeClr val="accent4"/>
                </a:gs>
                <a:gs pos="100000">
                  <a:schemeClr val="accent5"/>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7"/>
            <p:cNvSpPr/>
            <p:nvPr/>
          </p:nvSpPr>
          <p:spPr>
            <a:xfrm>
              <a:off x="7483377"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7"/>
            <p:cNvSpPr/>
            <p:nvPr/>
          </p:nvSpPr>
          <p:spPr>
            <a:xfrm>
              <a:off x="7758650" y="3498739"/>
              <a:ext cx="115211" cy="2046838"/>
            </a:xfrm>
            <a:custGeom>
              <a:rect b="b" l="l" r="r" t="t"/>
              <a:pathLst>
                <a:path extrusionOk="0" h="66445" w="3740">
                  <a:moveTo>
                    <a:pt x="1" y="0"/>
                  </a:moveTo>
                  <a:lnTo>
                    <a:pt x="1" y="66445"/>
                  </a:lnTo>
                  <a:lnTo>
                    <a:pt x="3739" y="66445"/>
                  </a:lnTo>
                  <a:lnTo>
                    <a:pt x="3739" y="0"/>
                  </a:lnTo>
                  <a:close/>
                </a:path>
              </a:pathLst>
            </a:custGeom>
            <a:gradFill>
              <a:gsLst>
                <a:gs pos="0">
                  <a:schemeClr val="accent5"/>
                </a:gs>
                <a:gs pos="65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7"/>
            <p:cNvSpPr/>
            <p:nvPr/>
          </p:nvSpPr>
          <p:spPr>
            <a:xfrm>
              <a:off x="8032076"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lt2"/>
                </a:gs>
                <a:gs pos="50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37"/>
          <p:cNvGrpSpPr/>
          <p:nvPr/>
        </p:nvGrpSpPr>
        <p:grpSpPr>
          <a:xfrm rot="5400000">
            <a:off x="207181" y="1527450"/>
            <a:ext cx="862648" cy="682968"/>
            <a:chOff x="550131" y="3442675"/>
            <a:chExt cx="862648" cy="682968"/>
          </a:xfrm>
        </p:grpSpPr>
        <p:sp>
          <p:nvSpPr>
            <p:cNvPr id="519" name="Google Shape;519;p37"/>
            <p:cNvSpPr/>
            <p:nvPr/>
          </p:nvSpPr>
          <p:spPr>
            <a:xfrm flipH="1" rot="10800000">
              <a:off x="55013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9" y="1733"/>
                    <a:pt x="1764" y="1369"/>
                    <a:pt x="1764" y="852"/>
                  </a:cubicBezTo>
                  <a:cubicBezTo>
                    <a:pt x="1764" y="36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7"/>
            <p:cNvSpPr/>
            <p:nvPr/>
          </p:nvSpPr>
          <p:spPr>
            <a:xfrm flipH="1" rot="10800000">
              <a:off x="82056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8" y="1733"/>
                    <a:pt x="1764" y="1369"/>
                    <a:pt x="1764" y="852"/>
                  </a:cubicBezTo>
                  <a:cubicBezTo>
                    <a:pt x="1764" y="36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7"/>
            <p:cNvSpPr/>
            <p:nvPr/>
          </p:nvSpPr>
          <p:spPr>
            <a:xfrm flipH="1" rot="10800000">
              <a:off x="1090086" y="4073350"/>
              <a:ext cx="52263" cy="52293"/>
            </a:xfrm>
            <a:custGeom>
              <a:rect b="b" l="l" r="r" t="t"/>
              <a:pathLst>
                <a:path extrusionOk="0" h="1734" w="1733">
                  <a:moveTo>
                    <a:pt x="882" y="1"/>
                  </a:moveTo>
                  <a:cubicBezTo>
                    <a:pt x="365" y="1"/>
                    <a:pt x="0" y="366"/>
                    <a:pt x="0" y="852"/>
                  </a:cubicBezTo>
                  <a:cubicBezTo>
                    <a:pt x="0" y="1369"/>
                    <a:pt x="365" y="1733"/>
                    <a:pt x="882" y="1733"/>
                  </a:cubicBezTo>
                  <a:cubicBezTo>
                    <a:pt x="1368" y="1733"/>
                    <a:pt x="1733" y="1369"/>
                    <a:pt x="1733" y="852"/>
                  </a:cubicBezTo>
                  <a:cubicBezTo>
                    <a:pt x="1733" y="36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7"/>
            <p:cNvSpPr/>
            <p:nvPr/>
          </p:nvSpPr>
          <p:spPr>
            <a:xfrm flipH="1" rot="10800000">
              <a:off x="1360486" y="4073350"/>
              <a:ext cx="52293" cy="52293"/>
            </a:xfrm>
            <a:custGeom>
              <a:rect b="b" l="l" r="r" t="t"/>
              <a:pathLst>
                <a:path extrusionOk="0" h="1734" w="1734">
                  <a:moveTo>
                    <a:pt x="882" y="1"/>
                  </a:moveTo>
                  <a:cubicBezTo>
                    <a:pt x="366" y="1"/>
                    <a:pt x="1" y="366"/>
                    <a:pt x="1" y="852"/>
                  </a:cubicBezTo>
                  <a:cubicBezTo>
                    <a:pt x="1" y="1369"/>
                    <a:pt x="366" y="1733"/>
                    <a:pt x="882" y="1733"/>
                  </a:cubicBezTo>
                  <a:cubicBezTo>
                    <a:pt x="1369" y="1733"/>
                    <a:pt x="1733" y="1369"/>
                    <a:pt x="1733" y="852"/>
                  </a:cubicBezTo>
                  <a:cubicBezTo>
                    <a:pt x="1733" y="36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7"/>
            <p:cNvSpPr/>
            <p:nvPr/>
          </p:nvSpPr>
          <p:spPr>
            <a:xfrm flipH="1" rot="10800000">
              <a:off x="55013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7"/>
            <p:cNvSpPr/>
            <p:nvPr/>
          </p:nvSpPr>
          <p:spPr>
            <a:xfrm flipH="1" rot="10800000">
              <a:off x="82056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7"/>
            <p:cNvSpPr/>
            <p:nvPr/>
          </p:nvSpPr>
          <p:spPr>
            <a:xfrm flipH="1" rot="10800000">
              <a:off x="1090086" y="3863446"/>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7"/>
            <p:cNvSpPr/>
            <p:nvPr/>
          </p:nvSpPr>
          <p:spPr>
            <a:xfrm flipH="1" rot="10800000">
              <a:off x="1360486" y="3863446"/>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7"/>
            <p:cNvSpPr/>
            <p:nvPr/>
          </p:nvSpPr>
          <p:spPr>
            <a:xfrm flipH="1" rot="10800000">
              <a:off x="55013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7"/>
            <p:cNvSpPr/>
            <p:nvPr/>
          </p:nvSpPr>
          <p:spPr>
            <a:xfrm flipH="1" rot="10800000">
              <a:off x="82056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7"/>
            <p:cNvSpPr/>
            <p:nvPr/>
          </p:nvSpPr>
          <p:spPr>
            <a:xfrm flipH="1" rot="10800000">
              <a:off x="1090086" y="3652608"/>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7"/>
            <p:cNvSpPr/>
            <p:nvPr/>
          </p:nvSpPr>
          <p:spPr>
            <a:xfrm flipH="1" rot="10800000">
              <a:off x="1360486" y="3652608"/>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7"/>
            <p:cNvSpPr/>
            <p:nvPr/>
          </p:nvSpPr>
          <p:spPr>
            <a:xfrm flipH="1" rot="10800000">
              <a:off x="55013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9" y="1763"/>
                    <a:pt x="1764" y="1368"/>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7"/>
            <p:cNvSpPr/>
            <p:nvPr/>
          </p:nvSpPr>
          <p:spPr>
            <a:xfrm flipH="1" rot="10800000">
              <a:off x="82056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8" y="1763"/>
                    <a:pt x="1764" y="1368"/>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7"/>
            <p:cNvSpPr/>
            <p:nvPr/>
          </p:nvSpPr>
          <p:spPr>
            <a:xfrm flipH="1" rot="10800000">
              <a:off x="1090086" y="3442675"/>
              <a:ext cx="52263" cy="53198"/>
            </a:xfrm>
            <a:custGeom>
              <a:rect b="b" l="l" r="r" t="t"/>
              <a:pathLst>
                <a:path extrusionOk="0" h="1764" w="1733">
                  <a:moveTo>
                    <a:pt x="882" y="1"/>
                  </a:moveTo>
                  <a:cubicBezTo>
                    <a:pt x="365" y="1"/>
                    <a:pt x="0" y="396"/>
                    <a:pt x="0" y="882"/>
                  </a:cubicBezTo>
                  <a:cubicBezTo>
                    <a:pt x="0" y="1368"/>
                    <a:pt x="365" y="1763"/>
                    <a:pt x="882" y="1763"/>
                  </a:cubicBezTo>
                  <a:cubicBezTo>
                    <a:pt x="1368" y="1763"/>
                    <a:pt x="1733" y="1368"/>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7"/>
            <p:cNvSpPr/>
            <p:nvPr/>
          </p:nvSpPr>
          <p:spPr>
            <a:xfrm flipH="1" rot="10800000">
              <a:off x="1360486" y="3442675"/>
              <a:ext cx="52293" cy="53198"/>
            </a:xfrm>
            <a:custGeom>
              <a:rect b="b" l="l" r="r" t="t"/>
              <a:pathLst>
                <a:path extrusionOk="0" h="1764" w="1734">
                  <a:moveTo>
                    <a:pt x="882" y="1"/>
                  </a:moveTo>
                  <a:cubicBezTo>
                    <a:pt x="366" y="1"/>
                    <a:pt x="1" y="396"/>
                    <a:pt x="1" y="882"/>
                  </a:cubicBezTo>
                  <a:cubicBezTo>
                    <a:pt x="1" y="1368"/>
                    <a:pt x="366" y="1763"/>
                    <a:pt x="882" y="1763"/>
                  </a:cubicBezTo>
                  <a:cubicBezTo>
                    <a:pt x="1369" y="1763"/>
                    <a:pt x="1733" y="1368"/>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37"/>
          <p:cNvSpPr/>
          <p:nvPr/>
        </p:nvSpPr>
        <p:spPr>
          <a:xfrm>
            <a:off x="-675350" y="2167750"/>
            <a:ext cx="2052053" cy="1560414"/>
          </a:xfrm>
          <a:custGeom>
            <a:rect b="b" l="l" r="r" t="t"/>
            <a:pathLst>
              <a:path extrusionOk="0" h="40026" w="52637">
                <a:moveTo>
                  <a:pt x="25532" y="1"/>
                </a:moveTo>
                <a:cubicBezTo>
                  <a:pt x="24077" y="1"/>
                  <a:pt x="22524" y="763"/>
                  <a:pt x="21643" y="1974"/>
                </a:cubicBezTo>
                <a:cubicBezTo>
                  <a:pt x="20234" y="3919"/>
                  <a:pt x="20216" y="6578"/>
                  <a:pt x="20662" y="8969"/>
                </a:cubicBezTo>
                <a:cubicBezTo>
                  <a:pt x="21108" y="11360"/>
                  <a:pt x="21965" y="13679"/>
                  <a:pt x="22107" y="16106"/>
                </a:cubicBezTo>
                <a:cubicBezTo>
                  <a:pt x="22446" y="21958"/>
                  <a:pt x="17557" y="28328"/>
                  <a:pt x="11669" y="29291"/>
                </a:cubicBezTo>
                <a:cubicBezTo>
                  <a:pt x="9974" y="29559"/>
                  <a:pt x="8226" y="29416"/>
                  <a:pt x="6513" y="29595"/>
                </a:cubicBezTo>
                <a:cubicBezTo>
                  <a:pt x="2998" y="29987"/>
                  <a:pt x="0" y="32717"/>
                  <a:pt x="2695" y="36179"/>
                </a:cubicBezTo>
                <a:cubicBezTo>
                  <a:pt x="3587" y="37303"/>
                  <a:pt x="4871" y="38052"/>
                  <a:pt x="6174" y="38641"/>
                </a:cubicBezTo>
                <a:cubicBezTo>
                  <a:pt x="8342" y="39579"/>
                  <a:pt x="10683" y="40025"/>
                  <a:pt x="13030" y="40025"/>
                </a:cubicBezTo>
                <a:cubicBezTo>
                  <a:pt x="18853" y="40025"/>
                  <a:pt x="24715" y="37279"/>
                  <a:pt x="28085" y="32485"/>
                </a:cubicBezTo>
                <a:cubicBezTo>
                  <a:pt x="29601" y="30344"/>
                  <a:pt x="30654" y="27846"/>
                  <a:pt x="32278" y="25759"/>
                </a:cubicBezTo>
                <a:cubicBezTo>
                  <a:pt x="35222" y="22012"/>
                  <a:pt x="39736" y="19942"/>
                  <a:pt x="43768" y="17426"/>
                </a:cubicBezTo>
                <a:cubicBezTo>
                  <a:pt x="47819" y="14910"/>
                  <a:pt x="51798" y="11360"/>
                  <a:pt x="52368" y="6631"/>
                </a:cubicBezTo>
                <a:cubicBezTo>
                  <a:pt x="52636" y="4526"/>
                  <a:pt x="51869" y="1992"/>
                  <a:pt x="49835" y="1368"/>
                </a:cubicBezTo>
                <a:cubicBezTo>
                  <a:pt x="49536" y="1275"/>
                  <a:pt x="49231" y="1232"/>
                  <a:pt x="48925" y="1232"/>
                </a:cubicBezTo>
                <a:cubicBezTo>
                  <a:pt x="47881" y="1232"/>
                  <a:pt x="46835" y="1730"/>
                  <a:pt x="46034" y="2420"/>
                </a:cubicBezTo>
                <a:cubicBezTo>
                  <a:pt x="45017" y="3330"/>
                  <a:pt x="44304" y="4526"/>
                  <a:pt x="43590" y="5686"/>
                </a:cubicBezTo>
                <a:cubicBezTo>
                  <a:pt x="42002" y="8255"/>
                  <a:pt x="40146" y="10824"/>
                  <a:pt x="37398" y="12020"/>
                </a:cubicBezTo>
                <a:cubicBezTo>
                  <a:pt x="36556" y="12397"/>
                  <a:pt x="35607" y="12586"/>
                  <a:pt x="34662" y="12586"/>
                </a:cubicBezTo>
                <a:cubicBezTo>
                  <a:pt x="32564" y="12586"/>
                  <a:pt x="30486" y="11654"/>
                  <a:pt x="29637" y="9772"/>
                </a:cubicBezTo>
                <a:cubicBezTo>
                  <a:pt x="28388" y="6988"/>
                  <a:pt x="30083" y="3152"/>
                  <a:pt x="27942" y="957"/>
                </a:cubicBezTo>
                <a:cubicBezTo>
                  <a:pt x="27300" y="295"/>
                  <a:pt x="26435" y="1"/>
                  <a:pt x="25532"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7"/>
          <p:cNvSpPr/>
          <p:nvPr/>
        </p:nvSpPr>
        <p:spPr>
          <a:xfrm>
            <a:off x="7607775" y="1673550"/>
            <a:ext cx="1512350" cy="1535375"/>
          </a:xfrm>
          <a:custGeom>
            <a:rect b="b" l="l" r="r" t="t"/>
            <a:pathLst>
              <a:path extrusionOk="0" h="61415" w="60494">
                <a:moveTo>
                  <a:pt x="0" y="61415"/>
                </a:moveTo>
                <a:lnTo>
                  <a:pt x="39613" y="0"/>
                </a:lnTo>
                <a:lnTo>
                  <a:pt x="60494" y="19346"/>
                </a:lnTo>
              </a:path>
            </a:pathLst>
          </a:custGeom>
          <a:noFill/>
          <a:ln cap="flat" cmpd="sng" w="19050">
            <a:solidFill>
              <a:schemeClr val="accent5"/>
            </a:solidFill>
            <a:prstDash val="lgDash"/>
            <a:round/>
            <a:headEnd len="med" w="med" type="none"/>
            <a:tailEnd len="med" w="med" type="triangle"/>
          </a:ln>
        </p:spPr>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46"/>
          <p:cNvSpPr/>
          <p:nvPr/>
        </p:nvSpPr>
        <p:spPr>
          <a:xfrm>
            <a:off x="7746175" y="630050"/>
            <a:ext cx="2052053" cy="1560414"/>
          </a:xfrm>
          <a:custGeom>
            <a:rect b="b" l="l" r="r" t="t"/>
            <a:pathLst>
              <a:path extrusionOk="0" h="40026" w="52637">
                <a:moveTo>
                  <a:pt x="25532" y="1"/>
                </a:moveTo>
                <a:cubicBezTo>
                  <a:pt x="24077" y="1"/>
                  <a:pt x="22524" y="763"/>
                  <a:pt x="21643" y="1974"/>
                </a:cubicBezTo>
                <a:cubicBezTo>
                  <a:pt x="20234" y="3919"/>
                  <a:pt x="20216" y="6578"/>
                  <a:pt x="20662" y="8969"/>
                </a:cubicBezTo>
                <a:cubicBezTo>
                  <a:pt x="21108" y="11360"/>
                  <a:pt x="21965" y="13679"/>
                  <a:pt x="22107" y="16106"/>
                </a:cubicBezTo>
                <a:cubicBezTo>
                  <a:pt x="22446" y="21958"/>
                  <a:pt x="17557" y="28328"/>
                  <a:pt x="11669" y="29291"/>
                </a:cubicBezTo>
                <a:cubicBezTo>
                  <a:pt x="9974" y="29559"/>
                  <a:pt x="8226" y="29416"/>
                  <a:pt x="6513" y="29595"/>
                </a:cubicBezTo>
                <a:cubicBezTo>
                  <a:pt x="2998" y="29987"/>
                  <a:pt x="0" y="32717"/>
                  <a:pt x="2695" y="36179"/>
                </a:cubicBezTo>
                <a:cubicBezTo>
                  <a:pt x="3587" y="37303"/>
                  <a:pt x="4871" y="38052"/>
                  <a:pt x="6174" y="38641"/>
                </a:cubicBezTo>
                <a:cubicBezTo>
                  <a:pt x="8342" y="39579"/>
                  <a:pt x="10683" y="40025"/>
                  <a:pt x="13030" y="40025"/>
                </a:cubicBezTo>
                <a:cubicBezTo>
                  <a:pt x="18853" y="40025"/>
                  <a:pt x="24715" y="37279"/>
                  <a:pt x="28085" y="32485"/>
                </a:cubicBezTo>
                <a:cubicBezTo>
                  <a:pt x="29601" y="30344"/>
                  <a:pt x="30654" y="27846"/>
                  <a:pt x="32278" y="25759"/>
                </a:cubicBezTo>
                <a:cubicBezTo>
                  <a:pt x="35222" y="22012"/>
                  <a:pt x="39736" y="19942"/>
                  <a:pt x="43768" y="17426"/>
                </a:cubicBezTo>
                <a:cubicBezTo>
                  <a:pt x="47819" y="14910"/>
                  <a:pt x="51798" y="11360"/>
                  <a:pt x="52368" y="6631"/>
                </a:cubicBezTo>
                <a:cubicBezTo>
                  <a:pt x="52636" y="4526"/>
                  <a:pt x="51869" y="1992"/>
                  <a:pt x="49835" y="1368"/>
                </a:cubicBezTo>
                <a:cubicBezTo>
                  <a:pt x="49536" y="1275"/>
                  <a:pt x="49231" y="1232"/>
                  <a:pt x="48925" y="1232"/>
                </a:cubicBezTo>
                <a:cubicBezTo>
                  <a:pt x="47881" y="1232"/>
                  <a:pt x="46835" y="1730"/>
                  <a:pt x="46034" y="2420"/>
                </a:cubicBezTo>
                <a:cubicBezTo>
                  <a:pt x="45017" y="3330"/>
                  <a:pt x="44304" y="4526"/>
                  <a:pt x="43590" y="5686"/>
                </a:cubicBezTo>
                <a:cubicBezTo>
                  <a:pt x="42002" y="8255"/>
                  <a:pt x="40146" y="10824"/>
                  <a:pt x="37398" y="12020"/>
                </a:cubicBezTo>
                <a:cubicBezTo>
                  <a:pt x="36556" y="12397"/>
                  <a:pt x="35607" y="12586"/>
                  <a:pt x="34662" y="12586"/>
                </a:cubicBezTo>
                <a:cubicBezTo>
                  <a:pt x="32564" y="12586"/>
                  <a:pt x="30486" y="11654"/>
                  <a:pt x="29637" y="9772"/>
                </a:cubicBezTo>
                <a:cubicBezTo>
                  <a:pt x="28388" y="6988"/>
                  <a:pt x="30083" y="3152"/>
                  <a:pt x="27942" y="957"/>
                </a:cubicBezTo>
                <a:cubicBezTo>
                  <a:pt x="27300" y="295"/>
                  <a:pt x="26435" y="1"/>
                  <a:pt x="25532"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 name="Google Shape;731;p46"/>
          <p:cNvGrpSpPr/>
          <p:nvPr/>
        </p:nvGrpSpPr>
        <p:grpSpPr>
          <a:xfrm>
            <a:off x="7796025" y="2240100"/>
            <a:ext cx="2332150" cy="487100"/>
            <a:chOff x="-314650" y="1157850"/>
            <a:chExt cx="2332150" cy="487100"/>
          </a:xfrm>
        </p:grpSpPr>
        <p:sp>
          <p:nvSpPr>
            <p:cNvPr id="732" name="Google Shape;732;p46"/>
            <p:cNvSpPr/>
            <p:nvPr/>
          </p:nvSpPr>
          <p:spPr>
            <a:xfrm>
              <a:off x="-314650" y="1157850"/>
              <a:ext cx="2332150" cy="280425"/>
            </a:xfrm>
            <a:custGeom>
              <a:rect b="b" l="l" r="r" t="t"/>
              <a:pathLst>
                <a:path extrusionOk="0" fill="none" h="11217" w="93286">
                  <a:moveTo>
                    <a:pt x="93285" y="11216"/>
                  </a:moveTo>
                  <a:lnTo>
                    <a:pt x="79881" y="3161"/>
                  </a:lnTo>
                  <a:cubicBezTo>
                    <a:pt x="76659" y="1216"/>
                    <a:pt x="72616" y="1216"/>
                    <a:pt x="69425" y="3161"/>
                  </a:cubicBezTo>
                  <a:lnTo>
                    <a:pt x="61218" y="8055"/>
                  </a:lnTo>
                  <a:cubicBezTo>
                    <a:pt x="57996" y="10000"/>
                    <a:pt x="53953" y="10000"/>
                    <a:pt x="50762" y="8055"/>
                  </a:cubicBezTo>
                  <a:lnTo>
                    <a:pt x="42525" y="3161"/>
                  </a:lnTo>
                  <a:cubicBezTo>
                    <a:pt x="39303" y="1216"/>
                    <a:pt x="35260" y="1216"/>
                    <a:pt x="32068" y="3161"/>
                  </a:cubicBezTo>
                  <a:lnTo>
                    <a:pt x="23862" y="8055"/>
                  </a:lnTo>
                  <a:cubicBezTo>
                    <a:pt x="20640" y="10000"/>
                    <a:pt x="16597" y="10000"/>
                    <a:pt x="13436" y="8055"/>
                  </a:cubicBezTo>
                  <a:lnTo>
                    <a:pt x="1" y="0"/>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6"/>
            <p:cNvSpPr/>
            <p:nvPr/>
          </p:nvSpPr>
          <p:spPr>
            <a:xfrm>
              <a:off x="-314650" y="1261175"/>
              <a:ext cx="2332150" cy="280425"/>
            </a:xfrm>
            <a:custGeom>
              <a:rect b="b" l="l" r="r" t="t"/>
              <a:pathLst>
                <a:path extrusionOk="0" fill="none" h="11217" w="93286">
                  <a:moveTo>
                    <a:pt x="93285" y="11217"/>
                  </a:moveTo>
                  <a:lnTo>
                    <a:pt x="79881" y="3162"/>
                  </a:lnTo>
                  <a:cubicBezTo>
                    <a:pt x="76659" y="1217"/>
                    <a:pt x="72616" y="1217"/>
                    <a:pt x="69425" y="3162"/>
                  </a:cubicBezTo>
                  <a:lnTo>
                    <a:pt x="61218" y="8056"/>
                  </a:lnTo>
                  <a:cubicBezTo>
                    <a:pt x="57996" y="10001"/>
                    <a:pt x="53953" y="10001"/>
                    <a:pt x="50762" y="8056"/>
                  </a:cubicBezTo>
                  <a:lnTo>
                    <a:pt x="42525" y="3162"/>
                  </a:lnTo>
                  <a:cubicBezTo>
                    <a:pt x="39303" y="1217"/>
                    <a:pt x="35260" y="1217"/>
                    <a:pt x="32068" y="3162"/>
                  </a:cubicBezTo>
                  <a:lnTo>
                    <a:pt x="23862" y="8056"/>
                  </a:lnTo>
                  <a:cubicBezTo>
                    <a:pt x="20640" y="10001"/>
                    <a:pt x="16597" y="10001"/>
                    <a:pt x="13436" y="8056"/>
                  </a:cubicBezTo>
                  <a:lnTo>
                    <a:pt x="1" y="1"/>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6"/>
            <p:cNvSpPr/>
            <p:nvPr/>
          </p:nvSpPr>
          <p:spPr>
            <a:xfrm>
              <a:off x="-314650" y="1364525"/>
              <a:ext cx="2332150" cy="280425"/>
            </a:xfrm>
            <a:custGeom>
              <a:rect b="b" l="l" r="r" t="t"/>
              <a:pathLst>
                <a:path extrusionOk="0" fill="none" h="11217" w="93286">
                  <a:moveTo>
                    <a:pt x="93285" y="11217"/>
                  </a:moveTo>
                  <a:lnTo>
                    <a:pt x="79881" y="3162"/>
                  </a:lnTo>
                  <a:cubicBezTo>
                    <a:pt x="76659" y="1217"/>
                    <a:pt x="72616" y="1217"/>
                    <a:pt x="69425" y="3162"/>
                  </a:cubicBezTo>
                  <a:lnTo>
                    <a:pt x="61218" y="8056"/>
                  </a:lnTo>
                  <a:cubicBezTo>
                    <a:pt x="57996" y="10001"/>
                    <a:pt x="53953" y="10001"/>
                    <a:pt x="50762" y="8056"/>
                  </a:cubicBezTo>
                  <a:lnTo>
                    <a:pt x="42525" y="3162"/>
                  </a:lnTo>
                  <a:cubicBezTo>
                    <a:pt x="39303" y="1217"/>
                    <a:pt x="35260" y="1217"/>
                    <a:pt x="32068" y="3162"/>
                  </a:cubicBezTo>
                  <a:lnTo>
                    <a:pt x="23862" y="8056"/>
                  </a:lnTo>
                  <a:cubicBezTo>
                    <a:pt x="20640" y="10001"/>
                    <a:pt x="16597" y="10001"/>
                    <a:pt x="13436" y="8056"/>
                  </a:cubicBezTo>
                  <a:lnTo>
                    <a:pt x="1" y="1"/>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6"/>
            <p:cNvSpPr/>
            <p:nvPr/>
          </p:nvSpPr>
          <p:spPr>
            <a:xfrm>
              <a:off x="333500" y="1232500"/>
              <a:ext cx="107100" cy="107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6"/>
            <p:cNvSpPr/>
            <p:nvPr/>
          </p:nvSpPr>
          <p:spPr>
            <a:xfrm>
              <a:off x="1420550" y="1378925"/>
              <a:ext cx="107100" cy="107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 name="Google Shape;737;p46"/>
          <p:cNvSpPr/>
          <p:nvPr/>
        </p:nvSpPr>
        <p:spPr>
          <a:xfrm>
            <a:off x="4498350" y="457537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6"/>
          <p:cNvSpPr txBox="1"/>
          <p:nvPr>
            <p:ph idx="4294967295" type="subTitle"/>
          </p:nvPr>
        </p:nvSpPr>
        <p:spPr>
          <a:xfrm>
            <a:off x="1678350" y="1510800"/>
            <a:ext cx="5787300" cy="2717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300"/>
              <a:t>Dalam mengimplementasikan desain hardware, diperlukan beberapa komponen berikut</a:t>
            </a:r>
            <a:endParaRPr sz="1300"/>
          </a:p>
          <a:p>
            <a:pPr indent="-311150" lvl="0" marL="457200" rtl="0" algn="just">
              <a:spcBef>
                <a:spcPts val="1200"/>
              </a:spcBef>
              <a:spcAft>
                <a:spcPts val="0"/>
              </a:spcAft>
              <a:buSzPts val="1300"/>
              <a:buAutoNum type="arabicPeriod"/>
            </a:pPr>
            <a:r>
              <a:rPr b="1" i="1" lang="en" sz="1300"/>
              <a:t>Mikrokontroler:</a:t>
            </a:r>
            <a:r>
              <a:rPr lang="en" sz="1300"/>
              <a:t> Mikrokontroler digunakan sebagai inti pengontrol sistem</a:t>
            </a:r>
            <a:endParaRPr sz="1300"/>
          </a:p>
          <a:p>
            <a:pPr indent="-311150" lvl="0" marL="457200" rtl="0" algn="just">
              <a:spcBef>
                <a:spcPts val="0"/>
              </a:spcBef>
              <a:spcAft>
                <a:spcPts val="0"/>
              </a:spcAft>
              <a:buSzPts val="1300"/>
              <a:buAutoNum type="arabicPeriod"/>
            </a:pPr>
            <a:r>
              <a:rPr b="1" i="1" lang="en" sz="1300"/>
              <a:t>Sensor DHT11:</a:t>
            </a:r>
            <a:r>
              <a:rPr b="1" lang="en" sz="1300"/>
              <a:t> </a:t>
            </a:r>
            <a:r>
              <a:rPr lang="en" sz="1300"/>
              <a:t>Sensor DHT11 akan digunakan untuk mengukur suhu ruangan</a:t>
            </a:r>
            <a:endParaRPr sz="1300"/>
          </a:p>
          <a:p>
            <a:pPr indent="-311150" lvl="0" marL="457200" rtl="0" algn="just">
              <a:spcBef>
                <a:spcPts val="0"/>
              </a:spcBef>
              <a:spcAft>
                <a:spcPts val="0"/>
              </a:spcAft>
              <a:buSzPts val="1300"/>
              <a:buAutoNum type="arabicPeriod"/>
            </a:pPr>
            <a:r>
              <a:rPr b="1" i="1" lang="en" sz="1300"/>
              <a:t>Max7219 7-Segment Display:</a:t>
            </a:r>
            <a:r>
              <a:rPr lang="en" sz="1300"/>
              <a:t> Max7219 7-Segment Display akan digunakan untuk menampilkan suhu saat ini dan suhu target.</a:t>
            </a:r>
            <a:endParaRPr sz="1300"/>
          </a:p>
          <a:p>
            <a:pPr indent="-311150" lvl="0" marL="457200" rtl="0" algn="just">
              <a:spcBef>
                <a:spcPts val="0"/>
              </a:spcBef>
              <a:spcAft>
                <a:spcPts val="0"/>
              </a:spcAft>
              <a:buSzPts val="1300"/>
              <a:buAutoNum type="arabicPeriod"/>
            </a:pPr>
            <a:r>
              <a:rPr b="1" i="1" lang="en" sz="1300"/>
              <a:t>Potensiometer: </a:t>
            </a:r>
            <a:r>
              <a:rPr lang="en" sz="1300"/>
              <a:t>Potensiometer akan digunakan sebagai knob untuk mengontrol suhu ruangan.</a:t>
            </a:r>
            <a:endParaRPr sz="1300"/>
          </a:p>
          <a:p>
            <a:pPr indent="-311150" lvl="0" marL="457200" rtl="0" algn="just">
              <a:spcBef>
                <a:spcPts val="0"/>
              </a:spcBef>
              <a:spcAft>
                <a:spcPts val="0"/>
              </a:spcAft>
              <a:buSzPts val="1300"/>
              <a:buAutoNum type="arabicPeriod"/>
            </a:pPr>
            <a:r>
              <a:rPr b="1" i="1" lang="en" sz="1300"/>
              <a:t>Mini Servo SG90: </a:t>
            </a:r>
            <a:r>
              <a:rPr lang="en" sz="1300"/>
              <a:t>Mini servo SG90 akan digunakan untuk penanda suhu yang diatur melalui potensiometer.</a:t>
            </a:r>
            <a:endParaRPr sz="1300"/>
          </a:p>
          <a:p>
            <a:pPr indent="0" lvl="0" marL="0" rtl="0" algn="just">
              <a:spcBef>
                <a:spcPts val="1200"/>
              </a:spcBef>
              <a:spcAft>
                <a:spcPts val="1200"/>
              </a:spcAft>
              <a:buClr>
                <a:schemeClr val="dk1"/>
              </a:buClr>
              <a:buSzPts val="1100"/>
              <a:buFont typeface="Arial"/>
              <a:buNone/>
            </a:pPr>
            <a:r>
              <a:t/>
            </a:r>
            <a:endParaRPr sz="1300"/>
          </a:p>
        </p:txBody>
      </p:sp>
      <p:sp>
        <p:nvSpPr>
          <p:cNvPr id="739" name="Google Shape;739;p46"/>
          <p:cNvSpPr txBox="1"/>
          <p:nvPr>
            <p:ph type="title"/>
          </p:nvPr>
        </p:nvSpPr>
        <p:spPr>
          <a:xfrm>
            <a:off x="713250" y="738788"/>
            <a:ext cx="7717500" cy="6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Hardware Design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47"/>
          <p:cNvSpPr/>
          <p:nvPr/>
        </p:nvSpPr>
        <p:spPr>
          <a:xfrm>
            <a:off x="-336650" y="1938925"/>
            <a:ext cx="1512350" cy="1535375"/>
          </a:xfrm>
          <a:custGeom>
            <a:rect b="b" l="l" r="r" t="t"/>
            <a:pathLst>
              <a:path extrusionOk="0" h="61415" w="60494">
                <a:moveTo>
                  <a:pt x="0" y="61415"/>
                </a:moveTo>
                <a:lnTo>
                  <a:pt x="39613" y="0"/>
                </a:lnTo>
                <a:lnTo>
                  <a:pt x="60494" y="19346"/>
                </a:lnTo>
              </a:path>
            </a:pathLst>
          </a:custGeom>
          <a:noFill/>
          <a:ln cap="flat" cmpd="sng" w="19050">
            <a:solidFill>
              <a:schemeClr val="lt1"/>
            </a:solidFill>
            <a:prstDash val="lgDash"/>
            <a:round/>
            <a:headEnd len="med" w="med" type="none"/>
            <a:tailEnd len="med" w="med" type="triangle"/>
          </a:ln>
        </p:spPr>
      </p:sp>
      <p:sp>
        <p:nvSpPr>
          <p:cNvPr id="745" name="Google Shape;745;p47"/>
          <p:cNvSpPr/>
          <p:nvPr/>
        </p:nvSpPr>
        <p:spPr>
          <a:xfrm>
            <a:off x="-978575" y="3584725"/>
            <a:ext cx="2052053" cy="1560414"/>
          </a:xfrm>
          <a:custGeom>
            <a:rect b="b" l="l" r="r" t="t"/>
            <a:pathLst>
              <a:path extrusionOk="0" h="40026" w="52637">
                <a:moveTo>
                  <a:pt x="25532" y="1"/>
                </a:moveTo>
                <a:cubicBezTo>
                  <a:pt x="24077" y="1"/>
                  <a:pt x="22524" y="763"/>
                  <a:pt x="21643" y="1974"/>
                </a:cubicBezTo>
                <a:cubicBezTo>
                  <a:pt x="20234" y="3919"/>
                  <a:pt x="20216" y="6578"/>
                  <a:pt x="20662" y="8969"/>
                </a:cubicBezTo>
                <a:cubicBezTo>
                  <a:pt x="21108" y="11360"/>
                  <a:pt x="21965" y="13679"/>
                  <a:pt x="22107" y="16106"/>
                </a:cubicBezTo>
                <a:cubicBezTo>
                  <a:pt x="22446" y="21958"/>
                  <a:pt x="17557" y="28328"/>
                  <a:pt x="11669" y="29291"/>
                </a:cubicBezTo>
                <a:cubicBezTo>
                  <a:pt x="9974" y="29559"/>
                  <a:pt x="8226" y="29416"/>
                  <a:pt x="6513" y="29595"/>
                </a:cubicBezTo>
                <a:cubicBezTo>
                  <a:pt x="2998" y="29987"/>
                  <a:pt x="0" y="32717"/>
                  <a:pt x="2695" y="36179"/>
                </a:cubicBezTo>
                <a:cubicBezTo>
                  <a:pt x="3587" y="37303"/>
                  <a:pt x="4871" y="38052"/>
                  <a:pt x="6174" y="38641"/>
                </a:cubicBezTo>
                <a:cubicBezTo>
                  <a:pt x="8342" y="39579"/>
                  <a:pt x="10683" y="40025"/>
                  <a:pt x="13030" y="40025"/>
                </a:cubicBezTo>
                <a:cubicBezTo>
                  <a:pt x="18853" y="40025"/>
                  <a:pt x="24715" y="37279"/>
                  <a:pt x="28085" y="32485"/>
                </a:cubicBezTo>
                <a:cubicBezTo>
                  <a:pt x="29601" y="30344"/>
                  <a:pt x="30654" y="27846"/>
                  <a:pt x="32278" y="25759"/>
                </a:cubicBezTo>
                <a:cubicBezTo>
                  <a:pt x="35222" y="22012"/>
                  <a:pt x="39736" y="19942"/>
                  <a:pt x="43768" y="17426"/>
                </a:cubicBezTo>
                <a:cubicBezTo>
                  <a:pt x="47819" y="14910"/>
                  <a:pt x="51798" y="11360"/>
                  <a:pt x="52368" y="6631"/>
                </a:cubicBezTo>
                <a:cubicBezTo>
                  <a:pt x="52636" y="4526"/>
                  <a:pt x="51869" y="1992"/>
                  <a:pt x="49835" y="1368"/>
                </a:cubicBezTo>
                <a:cubicBezTo>
                  <a:pt x="49536" y="1275"/>
                  <a:pt x="49231" y="1232"/>
                  <a:pt x="48925" y="1232"/>
                </a:cubicBezTo>
                <a:cubicBezTo>
                  <a:pt x="47881" y="1232"/>
                  <a:pt x="46835" y="1730"/>
                  <a:pt x="46034" y="2420"/>
                </a:cubicBezTo>
                <a:cubicBezTo>
                  <a:pt x="45017" y="3330"/>
                  <a:pt x="44304" y="4526"/>
                  <a:pt x="43590" y="5686"/>
                </a:cubicBezTo>
                <a:cubicBezTo>
                  <a:pt x="42002" y="8255"/>
                  <a:pt x="40146" y="10824"/>
                  <a:pt x="37398" y="12020"/>
                </a:cubicBezTo>
                <a:cubicBezTo>
                  <a:pt x="36556" y="12397"/>
                  <a:pt x="35607" y="12586"/>
                  <a:pt x="34662" y="12586"/>
                </a:cubicBezTo>
                <a:cubicBezTo>
                  <a:pt x="32564" y="12586"/>
                  <a:pt x="30486" y="11654"/>
                  <a:pt x="29637" y="9772"/>
                </a:cubicBezTo>
                <a:cubicBezTo>
                  <a:pt x="28388" y="6988"/>
                  <a:pt x="30083" y="3152"/>
                  <a:pt x="27942" y="957"/>
                </a:cubicBezTo>
                <a:cubicBezTo>
                  <a:pt x="27300" y="295"/>
                  <a:pt x="26435" y="1"/>
                  <a:pt x="25532" y="1"/>
                </a:cubicBezTo>
                <a:close/>
              </a:path>
            </a:pathLst>
          </a:custGeom>
          <a:gradFill>
            <a:gsLst>
              <a:gs pos="0">
                <a:schemeClr val="dk2"/>
              </a:gs>
              <a:gs pos="22000">
                <a:schemeClr val="lt2"/>
              </a:gs>
              <a:gs pos="64000">
                <a:schemeClr val="accent2"/>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7"/>
          <p:cNvSpPr txBox="1"/>
          <p:nvPr/>
        </p:nvSpPr>
        <p:spPr>
          <a:xfrm>
            <a:off x="1736100" y="2067225"/>
            <a:ext cx="5671800" cy="1785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300">
                <a:solidFill>
                  <a:schemeClr val="lt1"/>
                </a:solidFill>
                <a:latin typeface="Archivo"/>
                <a:ea typeface="Archivo"/>
                <a:cs typeface="Archivo"/>
                <a:sym typeface="Archivo"/>
              </a:rPr>
              <a:t>Pengimplementasian dari Termostat ini adalah dengan memasang sensor DHT11 untuk mengukur suhu ruangan dan mentransmisikan data melalui koneksi serial. Kemudian terdapat potensiometer sebagai knob kontrol untuk kontrol suhu target dan menyambungkannya dengan koneksi serial ke mikrokontroler ATMega328P untuk menampilkan data suhu pada Max7219 7-Segment Display. Mengimplementasikan mini servo SG90 untuk menjadi penanda bahwa terjadi perintah perubahan suhu dari potensiometer atau knob yang diputar.</a:t>
            </a:r>
            <a:endParaRPr sz="1300">
              <a:solidFill>
                <a:schemeClr val="lt1"/>
              </a:solidFill>
              <a:latin typeface="Archivo"/>
              <a:ea typeface="Archivo"/>
              <a:cs typeface="Archivo"/>
              <a:sym typeface="Archivo"/>
            </a:endParaRPr>
          </a:p>
        </p:txBody>
      </p:sp>
      <p:sp>
        <p:nvSpPr>
          <p:cNvPr id="747" name="Google Shape;747;p47"/>
          <p:cNvSpPr txBox="1"/>
          <p:nvPr>
            <p:ph type="title"/>
          </p:nvPr>
        </p:nvSpPr>
        <p:spPr>
          <a:xfrm>
            <a:off x="713250" y="1290663"/>
            <a:ext cx="7717500" cy="6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Hardware Design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p48"/>
          <p:cNvSpPr txBox="1"/>
          <p:nvPr>
            <p:ph type="title"/>
          </p:nvPr>
        </p:nvSpPr>
        <p:spPr>
          <a:xfrm>
            <a:off x="713250" y="311725"/>
            <a:ext cx="7717500" cy="6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Schematics</a:t>
            </a:r>
            <a:endParaRPr/>
          </a:p>
        </p:txBody>
      </p:sp>
      <p:sp>
        <p:nvSpPr>
          <p:cNvPr id="753" name="Google Shape;753;p48"/>
          <p:cNvSpPr/>
          <p:nvPr/>
        </p:nvSpPr>
        <p:spPr>
          <a:xfrm>
            <a:off x="-336650" y="1938925"/>
            <a:ext cx="1512350" cy="1535375"/>
          </a:xfrm>
          <a:custGeom>
            <a:rect b="b" l="l" r="r" t="t"/>
            <a:pathLst>
              <a:path extrusionOk="0" h="61415" w="60494">
                <a:moveTo>
                  <a:pt x="0" y="61415"/>
                </a:moveTo>
                <a:lnTo>
                  <a:pt x="39613" y="0"/>
                </a:lnTo>
                <a:lnTo>
                  <a:pt x="60494" y="19346"/>
                </a:lnTo>
              </a:path>
            </a:pathLst>
          </a:custGeom>
          <a:noFill/>
          <a:ln cap="flat" cmpd="sng" w="19050">
            <a:solidFill>
              <a:schemeClr val="lt1"/>
            </a:solidFill>
            <a:prstDash val="lgDash"/>
            <a:round/>
            <a:headEnd len="med" w="med" type="none"/>
            <a:tailEnd len="med" w="med" type="triangle"/>
          </a:ln>
        </p:spPr>
      </p:sp>
      <p:sp>
        <p:nvSpPr>
          <p:cNvPr id="754" name="Google Shape;754;p48"/>
          <p:cNvSpPr/>
          <p:nvPr/>
        </p:nvSpPr>
        <p:spPr>
          <a:xfrm>
            <a:off x="-978575" y="3584725"/>
            <a:ext cx="2052053" cy="1560414"/>
          </a:xfrm>
          <a:custGeom>
            <a:rect b="b" l="l" r="r" t="t"/>
            <a:pathLst>
              <a:path extrusionOk="0" h="40026" w="52637">
                <a:moveTo>
                  <a:pt x="25532" y="1"/>
                </a:moveTo>
                <a:cubicBezTo>
                  <a:pt x="24077" y="1"/>
                  <a:pt x="22524" y="763"/>
                  <a:pt x="21643" y="1974"/>
                </a:cubicBezTo>
                <a:cubicBezTo>
                  <a:pt x="20234" y="3919"/>
                  <a:pt x="20216" y="6578"/>
                  <a:pt x="20662" y="8969"/>
                </a:cubicBezTo>
                <a:cubicBezTo>
                  <a:pt x="21108" y="11360"/>
                  <a:pt x="21965" y="13679"/>
                  <a:pt x="22107" y="16106"/>
                </a:cubicBezTo>
                <a:cubicBezTo>
                  <a:pt x="22446" y="21958"/>
                  <a:pt x="17557" y="28328"/>
                  <a:pt x="11669" y="29291"/>
                </a:cubicBezTo>
                <a:cubicBezTo>
                  <a:pt x="9974" y="29559"/>
                  <a:pt x="8226" y="29416"/>
                  <a:pt x="6513" y="29595"/>
                </a:cubicBezTo>
                <a:cubicBezTo>
                  <a:pt x="2998" y="29987"/>
                  <a:pt x="0" y="32717"/>
                  <a:pt x="2695" y="36179"/>
                </a:cubicBezTo>
                <a:cubicBezTo>
                  <a:pt x="3587" y="37303"/>
                  <a:pt x="4871" y="38052"/>
                  <a:pt x="6174" y="38641"/>
                </a:cubicBezTo>
                <a:cubicBezTo>
                  <a:pt x="8342" y="39579"/>
                  <a:pt x="10683" y="40025"/>
                  <a:pt x="13030" y="40025"/>
                </a:cubicBezTo>
                <a:cubicBezTo>
                  <a:pt x="18853" y="40025"/>
                  <a:pt x="24715" y="37279"/>
                  <a:pt x="28085" y="32485"/>
                </a:cubicBezTo>
                <a:cubicBezTo>
                  <a:pt x="29601" y="30344"/>
                  <a:pt x="30654" y="27846"/>
                  <a:pt x="32278" y="25759"/>
                </a:cubicBezTo>
                <a:cubicBezTo>
                  <a:pt x="35222" y="22012"/>
                  <a:pt x="39736" y="19942"/>
                  <a:pt x="43768" y="17426"/>
                </a:cubicBezTo>
                <a:cubicBezTo>
                  <a:pt x="47819" y="14910"/>
                  <a:pt x="51798" y="11360"/>
                  <a:pt x="52368" y="6631"/>
                </a:cubicBezTo>
                <a:cubicBezTo>
                  <a:pt x="52636" y="4526"/>
                  <a:pt x="51869" y="1992"/>
                  <a:pt x="49835" y="1368"/>
                </a:cubicBezTo>
                <a:cubicBezTo>
                  <a:pt x="49536" y="1275"/>
                  <a:pt x="49231" y="1232"/>
                  <a:pt x="48925" y="1232"/>
                </a:cubicBezTo>
                <a:cubicBezTo>
                  <a:pt x="47881" y="1232"/>
                  <a:pt x="46835" y="1730"/>
                  <a:pt x="46034" y="2420"/>
                </a:cubicBezTo>
                <a:cubicBezTo>
                  <a:pt x="45017" y="3330"/>
                  <a:pt x="44304" y="4526"/>
                  <a:pt x="43590" y="5686"/>
                </a:cubicBezTo>
                <a:cubicBezTo>
                  <a:pt x="42002" y="8255"/>
                  <a:pt x="40146" y="10824"/>
                  <a:pt x="37398" y="12020"/>
                </a:cubicBezTo>
                <a:cubicBezTo>
                  <a:pt x="36556" y="12397"/>
                  <a:pt x="35607" y="12586"/>
                  <a:pt x="34662" y="12586"/>
                </a:cubicBezTo>
                <a:cubicBezTo>
                  <a:pt x="32564" y="12586"/>
                  <a:pt x="30486" y="11654"/>
                  <a:pt x="29637" y="9772"/>
                </a:cubicBezTo>
                <a:cubicBezTo>
                  <a:pt x="28388" y="6988"/>
                  <a:pt x="30083" y="3152"/>
                  <a:pt x="27942" y="957"/>
                </a:cubicBezTo>
                <a:cubicBezTo>
                  <a:pt x="27300" y="295"/>
                  <a:pt x="26435" y="1"/>
                  <a:pt x="25532" y="1"/>
                </a:cubicBezTo>
                <a:close/>
              </a:path>
            </a:pathLst>
          </a:custGeom>
          <a:gradFill>
            <a:gsLst>
              <a:gs pos="0">
                <a:schemeClr val="dk2"/>
              </a:gs>
              <a:gs pos="22000">
                <a:schemeClr val="lt2"/>
              </a:gs>
              <a:gs pos="64000">
                <a:schemeClr val="accent2"/>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55" name="Google Shape;755;p48"/>
          <p:cNvPicPr preferRelativeResize="0"/>
          <p:nvPr/>
        </p:nvPicPr>
        <p:blipFill>
          <a:blip r:embed="rId3">
            <a:alphaModFix/>
          </a:blip>
          <a:stretch>
            <a:fillRect/>
          </a:stretch>
        </p:blipFill>
        <p:spPr>
          <a:xfrm>
            <a:off x="1969912" y="1054050"/>
            <a:ext cx="5204174" cy="3656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sp>
        <p:nvSpPr>
          <p:cNvPr id="760" name="Google Shape;760;p49"/>
          <p:cNvSpPr/>
          <p:nvPr/>
        </p:nvSpPr>
        <p:spPr>
          <a:xfrm flipH="1" rot="-9104503">
            <a:off x="-1043910" y="2117138"/>
            <a:ext cx="2556516" cy="1635265"/>
          </a:xfrm>
          <a:custGeom>
            <a:rect b="b" l="l" r="r" t="t"/>
            <a:pathLst>
              <a:path extrusionOk="0" h="54226" w="84775">
                <a:moveTo>
                  <a:pt x="1" y="0"/>
                </a:moveTo>
                <a:lnTo>
                  <a:pt x="37266" y="54226"/>
                </a:lnTo>
                <a:lnTo>
                  <a:pt x="84774" y="14013"/>
                </a:lnTo>
                <a:lnTo>
                  <a:pt x="1" y="0"/>
                </a:ln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9"/>
          <p:cNvSpPr/>
          <p:nvPr/>
        </p:nvSpPr>
        <p:spPr>
          <a:xfrm rot="-8890280">
            <a:off x="7879433" y="2299353"/>
            <a:ext cx="1871108" cy="1628854"/>
          </a:xfrm>
          <a:custGeom>
            <a:rect b="b" l="l" r="r" t="t"/>
            <a:pathLst>
              <a:path extrusionOk="0" h="21542" w="24747">
                <a:moveTo>
                  <a:pt x="21070" y="1"/>
                </a:moveTo>
                <a:cubicBezTo>
                  <a:pt x="20898" y="1"/>
                  <a:pt x="20726" y="18"/>
                  <a:pt x="20554" y="55"/>
                </a:cubicBezTo>
                <a:cubicBezTo>
                  <a:pt x="18769" y="465"/>
                  <a:pt x="17859" y="2553"/>
                  <a:pt x="16164" y="3249"/>
                </a:cubicBezTo>
                <a:cubicBezTo>
                  <a:pt x="15739" y="3427"/>
                  <a:pt x="15294" y="3504"/>
                  <a:pt x="14842" y="3504"/>
                </a:cubicBezTo>
                <a:cubicBezTo>
                  <a:pt x="13758" y="3504"/>
                  <a:pt x="12638" y="3064"/>
                  <a:pt x="11668" y="2535"/>
                </a:cubicBezTo>
                <a:cubicBezTo>
                  <a:pt x="10276" y="1785"/>
                  <a:pt x="8920" y="840"/>
                  <a:pt x="7350" y="679"/>
                </a:cubicBezTo>
                <a:cubicBezTo>
                  <a:pt x="7118" y="656"/>
                  <a:pt x="6894" y="644"/>
                  <a:pt x="6677" y="644"/>
                </a:cubicBezTo>
                <a:cubicBezTo>
                  <a:pt x="0" y="644"/>
                  <a:pt x="322" y="11522"/>
                  <a:pt x="2586" y="15738"/>
                </a:cubicBezTo>
                <a:cubicBezTo>
                  <a:pt x="4654" y="19610"/>
                  <a:pt x="8192" y="21541"/>
                  <a:pt x="11830" y="21541"/>
                </a:cubicBezTo>
                <a:cubicBezTo>
                  <a:pt x="14848" y="21541"/>
                  <a:pt x="17933" y="20212"/>
                  <a:pt x="20304" y="17558"/>
                </a:cubicBezTo>
                <a:cubicBezTo>
                  <a:pt x="23016" y="14525"/>
                  <a:pt x="24301" y="10439"/>
                  <a:pt x="24640" y="6407"/>
                </a:cubicBezTo>
                <a:cubicBezTo>
                  <a:pt x="24747" y="4944"/>
                  <a:pt x="24747" y="3409"/>
                  <a:pt x="24104" y="2089"/>
                </a:cubicBezTo>
                <a:cubicBezTo>
                  <a:pt x="23539" y="927"/>
                  <a:pt x="22326" y="1"/>
                  <a:pt x="21070"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9"/>
          <p:cNvSpPr/>
          <p:nvPr/>
        </p:nvSpPr>
        <p:spPr>
          <a:xfrm>
            <a:off x="425800" y="2800263"/>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 name="Google Shape;763;p49"/>
          <p:cNvGrpSpPr/>
          <p:nvPr/>
        </p:nvGrpSpPr>
        <p:grpSpPr>
          <a:xfrm rot="5400000">
            <a:off x="7810356" y="2259537"/>
            <a:ext cx="862648" cy="682968"/>
            <a:chOff x="550131" y="3442675"/>
            <a:chExt cx="862648" cy="682968"/>
          </a:xfrm>
        </p:grpSpPr>
        <p:sp>
          <p:nvSpPr>
            <p:cNvPr id="764" name="Google Shape;764;p49"/>
            <p:cNvSpPr/>
            <p:nvPr/>
          </p:nvSpPr>
          <p:spPr>
            <a:xfrm flipH="1" rot="10800000">
              <a:off x="55013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9" y="1733"/>
                    <a:pt x="1764" y="1369"/>
                    <a:pt x="1764" y="852"/>
                  </a:cubicBezTo>
                  <a:cubicBezTo>
                    <a:pt x="1764" y="36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9"/>
            <p:cNvSpPr/>
            <p:nvPr/>
          </p:nvSpPr>
          <p:spPr>
            <a:xfrm flipH="1" rot="10800000">
              <a:off x="82056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8" y="1733"/>
                    <a:pt x="1764" y="1369"/>
                    <a:pt x="1764" y="852"/>
                  </a:cubicBezTo>
                  <a:cubicBezTo>
                    <a:pt x="1764" y="366"/>
                    <a:pt x="133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9"/>
            <p:cNvSpPr/>
            <p:nvPr/>
          </p:nvSpPr>
          <p:spPr>
            <a:xfrm flipH="1" rot="10800000">
              <a:off x="1090086" y="4073350"/>
              <a:ext cx="52263" cy="52293"/>
            </a:xfrm>
            <a:custGeom>
              <a:rect b="b" l="l" r="r" t="t"/>
              <a:pathLst>
                <a:path extrusionOk="0" h="1734" w="1733">
                  <a:moveTo>
                    <a:pt x="882" y="1"/>
                  </a:moveTo>
                  <a:cubicBezTo>
                    <a:pt x="365" y="1"/>
                    <a:pt x="0" y="366"/>
                    <a:pt x="0" y="852"/>
                  </a:cubicBezTo>
                  <a:cubicBezTo>
                    <a:pt x="0" y="1369"/>
                    <a:pt x="365" y="1733"/>
                    <a:pt x="882" y="1733"/>
                  </a:cubicBezTo>
                  <a:cubicBezTo>
                    <a:pt x="1368" y="1733"/>
                    <a:pt x="1733" y="1369"/>
                    <a:pt x="1733" y="852"/>
                  </a:cubicBezTo>
                  <a:cubicBezTo>
                    <a:pt x="1733" y="366"/>
                    <a:pt x="136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9"/>
            <p:cNvSpPr/>
            <p:nvPr/>
          </p:nvSpPr>
          <p:spPr>
            <a:xfrm flipH="1" rot="10800000">
              <a:off x="1360486" y="4073350"/>
              <a:ext cx="52293" cy="52293"/>
            </a:xfrm>
            <a:custGeom>
              <a:rect b="b" l="l" r="r" t="t"/>
              <a:pathLst>
                <a:path extrusionOk="0" h="1734" w="1734">
                  <a:moveTo>
                    <a:pt x="882" y="1"/>
                  </a:moveTo>
                  <a:cubicBezTo>
                    <a:pt x="366" y="1"/>
                    <a:pt x="1" y="366"/>
                    <a:pt x="1" y="852"/>
                  </a:cubicBezTo>
                  <a:cubicBezTo>
                    <a:pt x="1" y="1369"/>
                    <a:pt x="366" y="1733"/>
                    <a:pt x="882" y="1733"/>
                  </a:cubicBezTo>
                  <a:cubicBezTo>
                    <a:pt x="1369" y="1733"/>
                    <a:pt x="1733" y="1369"/>
                    <a:pt x="1733" y="852"/>
                  </a:cubicBezTo>
                  <a:cubicBezTo>
                    <a:pt x="1733" y="36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9"/>
            <p:cNvSpPr/>
            <p:nvPr/>
          </p:nvSpPr>
          <p:spPr>
            <a:xfrm flipH="1" rot="10800000">
              <a:off x="55013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9"/>
            <p:cNvSpPr/>
            <p:nvPr/>
          </p:nvSpPr>
          <p:spPr>
            <a:xfrm flipH="1" rot="10800000">
              <a:off x="82056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9"/>
            <p:cNvSpPr/>
            <p:nvPr/>
          </p:nvSpPr>
          <p:spPr>
            <a:xfrm flipH="1" rot="10800000">
              <a:off x="1090086" y="3863446"/>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9"/>
            <p:cNvSpPr/>
            <p:nvPr/>
          </p:nvSpPr>
          <p:spPr>
            <a:xfrm flipH="1" rot="10800000">
              <a:off x="1360486" y="3863446"/>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9"/>
            <p:cNvSpPr/>
            <p:nvPr/>
          </p:nvSpPr>
          <p:spPr>
            <a:xfrm flipH="1" rot="10800000">
              <a:off x="55013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9"/>
            <p:cNvSpPr/>
            <p:nvPr/>
          </p:nvSpPr>
          <p:spPr>
            <a:xfrm flipH="1" rot="10800000">
              <a:off x="82056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9"/>
            <p:cNvSpPr/>
            <p:nvPr/>
          </p:nvSpPr>
          <p:spPr>
            <a:xfrm flipH="1" rot="10800000">
              <a:off x="1090086" y="3652608"/>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9"/>
            <p:cNvSpPr/>
            <p:nvPr/>
          </p:nvSpPr>
          <p:spPr>
            <a:xfrm flipH="1" rot="10800000">
              <a:off x="1360486" y="3652608"/>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9"/>
            <p:cNvSpPr/>
            <p:nvPr/>
          </p:nvSpPr>
          <p:spPr>
            <a:xfrm flipH="1" rot="10800000">
              <a:off x="55013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9" y="1763"/>
                    <a:pt x="1764" y="1368"/>
                    <a:pt x="1764" y="882"/>
                  </a:cubicBezTo>
                  <a:cubicBezTo>
                    <a:pt x="1764"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9"/>
            <p:cNvSpPr/>
            <p:nvPr/>
          </p:nvSpPr>
          <p:spPr>
            <a:xfrm flipH="1" rot="10800000">
              <a:off x="82056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8" y="1763"/>
                    <a:pt x="1764" y="1368"/>
                    <a:pt x="1764" y="882"/>
                  </a:cubicBezTo>
                  <a:cubicBezTo>
                    <a:pt x="1764" y="396"/>
                    <a:pt x="133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9"/>
            <p:cNvSpPr/>
            <p:nvPr/>
          </p:nvSpPr>
          <p:spPr>
            <a:xfrm flipH="1" rot="10800000">
              <a:off x="1090086" y="3442675"/>
              <a:ext cx="52263" cy="53198"/>
            </a:xfrm>
            <a:custGeom>
              <a:rect b="b" l="l" r="r" t="t"/>
              <a:pathLst>
                <a:path extrusionOk="0" h="1764" w="1733">
                  <a:moveTo>
                    <a:pt x="882" y="1"/>
                  </a:moveTo>
                  <a:cubicBezTo>
                    <a:pt x="365" y="1"/>
                    <a:pt x="0" y="396"/>
                    <a:pt x="0" y="882"/>
                  </a:cubicBezTo>
                  <a:cubicBezTo>
                    <a:pt x="0" y="1368"/>
                    <a:pt x="365" y="1763"/>
                    <a:pt x="882" y="1763"/>
                  </a:cubicBezTo>
                  <a:cubicBezTo>
                    <a:pt x="1368" y="1763"/>
                    <a:pt x="1733" y="1368"/>
                    <a:pt x="1733" y="882"/>
                  </a:cubicBezTo>
                  <a:cubicBezTo>
                    <a:pt x="1733" y="396"/>
                    <a:pt x="136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9"/>
            <p:cNvSpPr/>
            <p:nvPr/>
          </p:nvSpPr>
          <p:spPr>
            <a:xfrm flipH="1" rot="10800000">
              <a:off x="1360486" y="3442675"/>
              <a:ext cx="52293" cy="53198"/>
            </a:xfrm>
            <a:custGeom>
              <a:rect b="b" l="l" r="r" t="t"/>
              <a:pathLst>
                <a:path extrusionOk="0" h="1764" w="1734">
                  <a:moveTo>
                    <a:pt x="882" y="1"/>
                  </a:moveTo>
                  <a:cubicBezTo>
                    <a:pt x="366" y="1"/>
                    <a:pt x="1" y="396"/>
                    <a:pt x="1" y="882"/>
                  </a:cubicBezTo>
                  <a:cubicBezTo>
                    <a:pt x="1" y="1368"/>
                    <a:pt x="366" y="1763"/>
                    <a:pt x="882" y="1763"/>
                  </a:cubicBezTo>
                  <a:cubicBezTo>
                    <a:pt x="1369" y="1763"/>
                    <a:pt x="1733" y="1368"/>
                    <a:pt x="1733" y="882"/>
                  </a:cubicBezTo>
                  <a:cubicBezTo>
                    <a:pt x="1733"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 name="Google Shape;780;p49"/>
          <p:cNvSpPr txBox="1"/>
          <p:nvPr>
            <p:ph idx="4294967295" type="title"/>
          </p:nvPr>
        </p:nvSpPr>
        <p:spPr>
          <a:xfrm>
            <a:off x="713238" y="410313"/>
            <a:ext cx="7717500" cy="6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5"/>
                </a:solidFill>
              </a:rPr>
              <a:t>Documentation</a:t>
            </a:r>
            <a:endParaRPr>
              <a:solidFill>
                <a:schemeClr val="accent5"/>
              </a:solidFill>
            </a:endParaRPr>
          </a:p>
        </p:txBody>
      </p:sp>
      <p:pic>
        <p:nvPicPr>
          <p:cNvPr id="781" name="Google Shape;781;p49"/>
          <p:cNvPicPr preferRelativeResize="0"/>
          <p:nvPr/>
        </p:nvPicPr>
        <p:blipFill>
          <a:blip r:embed="rId3">
            <a:alphaModFix/>
          </a:blip>
          <a:stretch>
            <a:fillRect/>
          </a:stretch>
        </p:blipFill>
        <p:spPr>
          <a:xfrm>
            <a:off x="2006275" y="1155225"/>
            <a:ext cx="5131437" cy="2891600"/>
          </a:xfrm>
          <a:prstGeom prst="rect">
            <a:avLst/>
          </a:prstGeom>
          <a:noFill/>
          <a:ln>
            <a:noFill/>
          </a:ln>
        </p:spPr>
      </p:pic>
      <p:grpSp>
        <p:nvGrpSpPr>
          <p:cNvPr id="782" name="Google Shape;782;p49"/>
          <p:cNvGrpSpPr/>
          <p:nvPr/>
        </p:nvGrpSpPr>
        <p:grpSpPr>
          <a:xfrm>
            <a:off x="6863770" y="3003185"/>
            <a:ext cx="1189303" cy="2477290"/>
            <a:chOff x="2434200" y="1397225"/>
            <a:chExt cx="957185" cy="2240675"/>
          </a:xfrm>
        </p:grpSpPr>
        <p:sp>
          <p:nvSpPr>
            <p:cNvPr id="783" name="Google Shape;783;p49"/>
            <p:cNvSpPr/>
            <p:nvPr/>
          </p:nvSpPr>
          <p:spPr>
            <a:xfrm>
              <a:off x="2434200" y="1397225"/>
              <a:ext cx="957185" cy="2046850"/>
            </a:xfrm>
            <a:custGeom>
              <a:rect b="b" l="l" r="r" t="t"/>
              <a:pathLst>
                <a:path extrusionOk="0" h="103285" w="48300">
                  <a:moveTo>
                    <a:pt x="31855" y="1"/>
                  </a:moveTo>
                  <a:lnTo>
                    <a:pt x="1" y="50275"/>
                  </a:lnTo>
                  <a:cubicBezTo>
                    <a:pt x="1" y="50275"/>
                    <a:pt x="20943" y="99941"/>
                    <a:pt x="24287" y="103285"/>
                  </a:cubicBezTo>
                  <a:lnTo>
                    <a:pt x="40366" y="103285"/>
                  </a:lnTo>
                  <a:lnTo>
                    <a:pt x="28208" y="50731"/>
                  </a:lnTo>
                  <a:lnTo>
                    <a:pt x="48299" y="1"/>
                  </a:ln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9"/>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9"/>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grpSp>
        <p:nvGrpSpPr>
          <p:cNvPr id="790" name="Google Shape;790;p50"/>
          <p:cNvGrpSpPr/>
          <p:nvPr/>
        </p:nvGrpSpPr>
        <p:grpSpPr>
          <a:xfrm>
            <a:off x="7209825" y="492113"/>
            <a:ext cx="1432300" cy="2697875"/>
            <a:chOff x="2205600" y="940025"/>
            <a:chExt cx="1432300" cy="2697875"/>
          </a:xfrm>
        </p:grpSpPr>
        <p:sp>
          <p:nvSpPr>
            <p:cNvPr id="791" name="Google Shape;791;p50"/>
            <p:cNvSpPr/>
            <p:nvPr/>
          </p:nvSpPr>
          <p:spPr>
            <a:xfrm>
              <a:off x="2205600" y="940025"/>
              <a:ext cx="957185" cy="2046850"/>
            </a:xfrm>
            <a:custGeom>
              <a:rect b="b" l="l" r="r" t="t"/>
              <a:pathLst>
                <a:path extrusionOk="0" h="103285" w="48300">
                  <a:moveTo>
                    <a:pt x="31855" y="1"/>
                  </a:moveTo>
                  <a:lnTo>
                    <a:pt x="1" y="50275"/>
                  </a:lnTo>
                  <a:cubicBezTo>
                    <a:pt x="1" y="50275"/>
                    <a:pt x="20943" y="99941"/>
                    <a:pt x="24287" y="103285"/>
                  </a:cubicBezTo>
                  <a:lnTo>
                    <a:pt x="40366" y="103285"/>
                  </a:lnTo>
                  <a:lnTo>
                    <a:pt x="28208" y="50731"/>
                  </a:lnTo>
                  <a:lnTo>
                    <a:pt x="48299" y="1"/>
                  </a:ln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0"/>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0"/>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0"/>
            <p:cNvSpPr/>
            <p:nvPr/>
          </p:nvSpPr>
          <p:spPr>
            <a:xfrm>
              <a:off x="3096075" y="1912925"/>
              <a:ext cx="541825" cy="1724975"/>
            </a:xfrm>
            <a:custGeom>
              <a:rect b="b" l="l" r="r" t="t"/>
              <a:pathLst>
                <a:path extrusionOk="0" fill="none" h="68999" w="21673">
                  <a:moveTo>
                    <a:pt x="21672" y="34500"/>
                  </a:moveTo>
                  <a:cubicBezTo>
                    <a:pt x="21672" y="53527"/>
                    <a:pt x="16809" y="68999"/>
                    <a:pt x="10821" y="68999"/>
                  </a:cubicBezTo>
                  <a:cubicBezTo>
                    <a:pt x="4864" y="68999"/>
                    <a:pt x="0" y="53527"/>
                    <a:pt x="0" y="34500"/>
                  </a:cubicBezTo>
                  <a:cubicBezTo>
                    <a:pt x="0" y="15442"/>
                    <a:pt x="4864" y="1"/>
                    <a:pt x="1082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 name="Google Shape;795;p50"/>
          <p:cNvSpPr txBox="1"/>
          <p:nvPr>
            <p:ph type="title"/>
          </p:nvPr>
        </p:nvSpPr>
        <p:spPr>
          <a:xfrm>
            <a:off x="2172150" y="2517825"/>
            <a:ext cx="4799700" cy="154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Testing and</a:t>
            </a:r>
            <a:endParaRPr/>
          </a:p>
          <a:p>
            <a:pPr indent="0" lvl="0" marL="0" rtl="0" algn="ctr">
              <a:spcBef>
                <a:spcPts val="0"/>
              </a:spcBef>
              <a:spcAft>
                <a:spcPts val="0"/>
              </a:spcAft>
              <a:buNone/>
            </a:pPr>
            <a:r>
              <a:rPr lang="en"/>
              <a:t>Evaluation</a:t>
            </a:r>
            <a:endParaRPr/>
          </a:p>
        </p:txBody>
      </p:sp>
      <p:sp>
        <p:nvSpPr>
          <p:cNvPr id="796" name="Google Shape;796;p50"/>
          <p:cNvSpPr txBox="1"/>
          <p:nvPr>
            <p:ph idx="2" type="title"/>
          </p:nvPr>
        </p:nvSpPr>
        <p:spPr>
          <a:xfrm>
            <a:off x="3465450" y="1076750"/>
            <a:ext cx="2213100" cy="133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97" name="Google Shape;797;p50"/>
          <p:cNvSpPr/>
          <p:nvPr/>
        </p:nvSpPr>
        <p:spPr>
          <a:xfrm>
            <a:off x="7438425" y="576083"/>
            <a:ext cx="2592726" cy="2269723"/>
          </a:xfrm>
          <a:custGeom>
            <a:rect b="b" l="l" r="r" t="t"/>
            <a:pathLst>
              <a:path extrusionOk="0" h="24916" w="28461">
                <a:moveTo>
                  <a:pt x="22561" y="1"/>
                </a:moveTo>
                <a:cubicBezTo>
                  <a:pt x="21302" y="1"/>
                  <a:pt x="20133" y="744"/>
                  <a:pt x="18932" y="1167"/>
                </a:cubicBezTo>
                <a:cubicBezTo>
                  <a:pt x="17973" y="1500"/>
                  <a:pt x="16982" y="1619"/>
                  <a:pt x="15974" y="1619"/>
                </a:cubicBezTo>
                <a:cubicBezTo>
                  <a:pt x="13379" y="1619"/>
                  <a:pt x="10670" y="827"/>
                  <a:pt x="8093" y="827"/>
                </a:cubicBezTo>
                <a:cubicBezTo>
                  <a:pt x="6995" y="827"/>
                  <a:pt x="5921" y="971"/>
                  <a:pt x="4890" y="1381"/>
                </a:cubicBezTo>
                <a:cubicBezTo>
                  <a:pt x="1857" y="2577"/>
                  <a:pt x="1" y="6199"/>
                  <a:pt x="804" y="9357"/>
                </a:cubicBezTo>
                <a:cubicBezTo>
                  <a:pt x="1665" y="12779"/>
                  <a:pt x="3341" y="13517"/>
                  <a:pt x="5238" y="13517"/>
                </a:cubicBezTo>
                <a:cubicBezTo>
                  <a:pt x="6678" y="13517"/>
                  <a:pt x="8246" y="13091"/>
                  <a:pt x="9680" y="13091"/>
                </a:cubicBezTo>
                <a:cubicBezTo>
                  <a:pt x="10897" y="13091"/>
                  <a:pt x="12018" y="13398"/>
                  <a:pt x="12883" y="14531"/>
                </a:cubicBezTo>
                <a:cubicBezTo>
                  <a:pt x="13829" y="15745"/>
                  <a:pt x="13954" y="17368"/>
                  <a:pt x="14043" y="18885"/>
                </a:cubicBezTo>
                <a:cubicBezTo>
                  <a:pt x="14132" y="20402"/>
                  <a:pt x="14257" y="22007"/>
                  <a:pt x="15149" y="23256"/>
                </a:cubicBezTo>
                <a:cubicBezTo>
                  <a:pt x="15888" y="24293"/>
                  <a:pt x="17152" y="24915"/>
                  <a:pt x="18417" y="24915"/>
                </a:cubicBezTo>
                <a:cubicBezTo>
                  <a:pt x="18589" y="24915"/>
                  <a:pt x="18761" y="24904"/>
                  <a:pt x="18932" y="24880"/>
                </a:cubicBezTo>
                <a:cubicBezTo>
                  <a:pt x="20359" y="24684"/>
                  <a:pt x="21644" y="23631"/>
                  <a:pt x="22144" y="22275"/>
                </a:cubicBezTo>
                <a:cubicBezTo>
                  <a:pt x="22893" y="20223"/>
                  <a:pt x="21858" y="18118"/>
                  <a:pt x="21983" y="16030"/>
                </a:cubicBezTo>
                <a:cubicBezTo>
                  <a:pt x="22126" y="13925"/>
                  <a:pt x="23018" y="12462"/>
                  <a:pt x="23857" y="10624"/>
                </a:cubicBezTo>
                <a:cubicBezTo>
                  <a:pt x="25070" y="8037"/>
                  <a:pt x="28460" y="400"/>
                  <a:pt x="22768" y="8"/>
                </a:cubicBezTo>
                <a:cubicBezTo>
                  <a:pt x="22699" y="3"/>
                  <a:pt x="22630" y="1"/>
                  <a:pt x="22561" y="1"/>
                </a:cubicBezTo>
                <a:close/>
              </a:path>
            </a:pathLst>
          </a:custGeom>
          <a:gradFill>
            <a:gsLst>
              <a:gs pos="0">
                <a:schemeClr val="accent5"/>
              </a:gs>
              <a:gs pos="65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 name="Google Shape;798;p50"/>
          <p:cNvGrpSpPr/>
          <p:nvPr/>
        </p:nvGrpSpPr>
        <p:grpSpPr>
          <a:xfrm rot="5400000">
            <a:off x="876806" y="1798950"/>
            <a:ext cx="862648" cy="682968"/>
            <a:chOff x="550131" y="3442675"/>
            <a:chExt cx="862648" cy="682968"/>
          </a:xfrm>
        </p:grpSpPr>
        <p:sp>
          <p:nvSpPr>
            <p:cNvPr id="799" name="Google Shape;799;p50"/>
            <p:cNvSpPr/>
            <p:nvPr/>
          </p:nvSpPr>
          <p:spPr>
            <a:xfrm flipH="1" rot="10800000">
              <a:off x="55013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9" y="1733"/>
                    <a:pt x="1764" y="1369"/>
                    <a:pt x="1764" y="852"/>
                  </a:cubicBezTo>
                  <a:cubicBezTo>
                    <a:pt x="1764" y="36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0"/>
            <p:cNvSpPr/>
            <p:nvPr/>
          </p:nvSpPr>
          <p:spPr>
            <a:xfrm flipH="1" rot="10800000">
              <a:off x="82056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8" y="1733"/>
                    <a:pt x="1764" y="1369"/>
                    <a:pt x="1764" y="852"/>
                  </a:cubicBezTo>
                  <a:cubicBezTo>
                    <a:pt x="1764" y="36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0"/>
            <p:cNvSpPr/>
            <p:nvPr/>
          </p:nvSpPr>
          <p:spPr>
            <a:xfrm flipH="1" rot="10800000">
              <a:off x="1090086" y="4073350"/>
              <a:ext cx="52263" cy="52293"/>
            </a:xfrm>
            <a:custGeom>
              <a:rect b="b" l="l" r="r" t="t"/>
              <a:pathLst>
                <a:path extrusionOk="0" h="1734" w="1733">
                  <a:moveTo>
                    <a:pt x="882" y="1"/>
                  </a:moveTo>
                  <a:cubicBezTo>
                    <a:pt x="365" y="1"/>
                    <a:pt x="0" y="366"/>
                    <a:pt x="0" y="852"/>
                  </a:cubicBezTo>
                  <a:cubicBezTo>
                    <a:pt x="0" y="1369"/>
                    <a:pt x="365" y="1733"/>
                    <a:pt x="882" y="1733"/>
                  </a:cubicBezTo>
                  <a:cubicBezTo>
                    <a:pt x="1368" y="1733"/>
                    <a:pt x="1733" y="1369"/>
                    <a:pt x="1733" y="852"/>
                  </a:cubicBezTo>
                  <a:cubicBezTo>
                    <a:pt x="1733" y="36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0"/>
            <p:cNvSpPr/>
            <p:nvPr/>
          </p:nvSpPr>
          <p:spPr>
            <a:xfrm flipH="1" rot="10800000">
              <a:off x="1360486" y="4073350"/>
              <a:ext cx="52293" cy="52293"/>
            </a:xfrm>
            <a:custGeom>
              <a:rect b="b" l="l" r="r" t="t"/>
              <a:pathLst>
                <a:path extrusionOk="0" h="1734" w="1734">
                  <a:moveTo>
                    <a:pt x="882" y="1"/>
                  </a:moveTo>
                  <a:cubicBezTo>
                    <a:pt x="366" y="1"/>
                    <a:pt x="1" y="366"/>
                    <a:pt x="1" y="852"/>
                  </a:cubicBezTo>
                  <a:cubicBezTo>
                    <a:pt x="1" y="1369"/>
                    <a:pt x="366" y="1733"/>
                    <a:pt x="882" y="1733"/>
                  </a:cubicBezTo>
                  <a:cubicBezTo>
                    <a:pt x="1369" y="1733"/>
                    <a:pt x="1733" y="1369"/>
                    <a:pt x="1733" y="852"/>
                  </a:cubicBezTo>
                  <a:cubicBezTo>
                    <a:pt x="1733" y="36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0"/>
            <p:cNvSpPr/>
            <p:nvPr/>
          </p:nvSpPr>
          <p:spPr>
            <a:xfrm flipH="1" rot="10800000">
              <a:off x="55013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0"/>
            <p:cNvSpPr/>
            <p:nvPr/>
          </p:nvSpPr>
          <p:spPr>
            <a:xfrm flipH="1" rot="10800000">
              <a:off x="82056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0"/>
            <p:cNvSpPr/>
            <p:nvPr/>
          </p:nvSpPr>
          <p:spPr>
            <a:xfrm flipH="1" rot="10800000">
              <a:off x="1090086" y="3863446"/>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0"/>
            <p:cNvSpPr/>
            <p:nvPr/>
          </p:nvSpPr>
          <p:spPr>
            <a:xfrm flipH="1" rot="10800000">
              <a:off x="1360486" y="3863446"/>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0"/>
            <p:cNvSpPr/>
            <p:nvPr/>
          </p:nvSpPr>
          <p:spPr>
            <a:xfrm flipH="1" rot="10800000">
              <a:off x="55013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0"/>
            <p:cNvSpPr/>
            <p:nvPr/>
          </p:nvSpPr>
          <p:spPr>
            <a:xfrm flipH="1" rot="10800000">
              <a:off x="82056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0"/>
            <p:cNvSpPr/>
            <p:nvPr/>
          </p:nvSpPr>
          <p:spPr>
            <a:xfrm flipH="1" rot="10800000">
              <a:off x="1090086" y="3652608"/>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0"/>
            <p:cNvSpPr/>
            <p:nvPr/>
          </p:nvSpPr>
          <p:spPr>
            <a:xfrm flipH="1" rot="10800000">
              <a:off x="1360486" y="3652608"/>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0"/>
            <p:cNvSpPr/>
            <p:nvPr/>
          </p:nvSpPr>
          <p:spPr>
            <a:xfrm flipH="1" rot="10800000">
              <a:off x="55013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9" y="1763"/>
                    <a:pt x="1764" y="1368"/>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0"/>
            <p:cNvSpPr/>
            <p:nvPr/>
          </p:nvSpPr>
          <p:spPr>
            <a:xfrm flipH="1" rot="10800000">
              <a:off x="82056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8" y="1763"/>
                    <a:pt x="1764" y="1368"/>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0"/>
            <p:cNvSpPr/>
            <p:nvPr/>
          </p:nvSpPr>
          <p:spPr>
            <a:xfrm flipH="1" rot="10800000">
              <a:off x="1090086" y="3442675"/>
              <a:ext cx="52263" cy="53198"/>
            </a:xfrm>
            <a:custGeom>
              <a:rect b="b" l="l" r="r" t="t"/>
              <a:pathLst>
                <a:path extrusionOk="0" h="1764" w="1733">
                  <a:moveTo>
                    <a:pt x="882" y="1"/>
                  </a:moveTo>
                  <a:cubicBezTo>
                    <a:pt x="365" y="1"/>
                    <a:pt x="0" y="396"/>
                    <a:pt x="0" y="882"/>
                  </a:cubicBezTo>
                  <a:cubicBezTo>
                    <a:pt x="0" y="1368"/>
                    <a:pt x="365" y="1763"/>
                    <a:pt x="882" y="1763"/>
                  </a:cubicBezTo>
                  <a:cubicBezTo>
                    <a:pt x="1368" y="1763"/>
                    <a:pt x="1733" y="1368"/>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0"/>
            <p:cNvSpPr/>
            <p:nvPr/>
          </p:nvSpPr>
          <p:spPr>
            <a:xfrm flipH="1" rot="10800000">
              <a:off x="1360486" y="3442675"/>
              <a:ext cx="52293" cy="53198"/>
            </a:xfrm>
            <a:custGeom>
              <a:rect b="b" l="l" r="r" t="t"/>
              <a:pathLst>
                <a:path extrusionOk="0" h="1764" w="1734">
                  <a:moveTo>
                    <a:pt x="882" y="1"/>
                  </a:moveTo>
                  <a:cubicBezTo>
                    <a:pt x="366" y="1"/>
                    <a:pt x="1" y="396"/>
                    <a:pt x="1" y="882"/>
                  </a:cubicBezTo>
                  <a:cubicBezTo>
                    <a:pt x="1" y="1368"/>
                    <a:pt x="366" y="1763"/>
                    <a:pt x="882" y="1763"/>
                  </a:cubicBezTo>
                  <a:cubicBezTo>
                    <a:pt x="1369" y="1763"/>
                    <a:pt x="1733" y="1368"/>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15" name="Google Shape;815;p50"/>
          <p:cNvCxnSpPr/>
          <p:nvPr/>
        </p:nvCxnSpPr>
        <p:spPr>
          <a:xfrm>
            <a:off x="-720300" y="4052800"/>
            <a:ext cx="2896500" cy="0"/>
          </a:xfrm>
          <a:prstGeom prst="straightConnector1">
            <a:avLst/>
          </a:prstGeom>
          <a:noFill/>
          <a:ln cap="flat" cmpd="sng" w="19050">
            <a:solidFill>
              <a:schemeClr val="lt1"/>
            </a:solidFill>
            <a:prstDash val="dot"/>
            <a:round/>
            <a:headEnd len="med" w="med" type="none"/>
            <a:tailEnd len="med" w="med" type="oval"/>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sp>
        <p:nvSpPr>
          <p:cNvPr id="820" name="Google Shape;820;p51"/>
          <p:cNvSpPr txBox="1"/>
          <p:nvPr>
            <p:ph type="title"/>
          </p:nvPr>
        </p:nvSpPr>
        <p:spPr>
          <a:xfrm>
            <a:off x="713250" y="1122250"/>
            <a:ext cx="7717500" cy="6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Testing</a:t>
            </a:r>
            <a:endParaRPr/>
          </a:p>
        </p:txBody>
      </p:sp>
      <p:sp>
        <p:nvSpPr>
          <p:cNvPr id="821" name="Google Shape;821;p51"/>
          <p:cNvSpPr/>
          <p:nvPr/>
        </p:nvSpPr>
        <p:spPr>
          <a:xfrm>
            <a:off x="7850850" y="731079"/>
            <a:ext cx="2556602" cy="1635321"/>
          </a:xfrm>
          <a:custGeom>
            <a:rect b="b" l="l" r="r" t="t"/>
            <a:pathLst>
              <a:path extrusionOk="0" h="54226" w="84775">
                <a:moveTo>
                  <a:pt x="1" y="0"/>
                </a:moveTo>
                <a:lnTo>
                  <a:pt x="37266" y="54226"/>
                </a:lnTo>
                <a:lnTo>
                  <a:pt x="84774" y="14013"/>
                </a:lnTo>
                <a:lnTo>
                  <a:pt x="1" y="0"/>
                </a:lnTo>
                <a:close/>
              </a:path>
            </a:pathLst>
          </a:custGeom>
          <a:gradFill>
            <a:gsLst>
              <a:gs pos="0">
                <a:schemeClr val="dk2"/>
              </a:gs>
              <a:gs pos="22000">
                <a:schemeClr val="lt2"/>
              </a:gs>
              <a:gs pos="64000">
                <a:schemeClr val="accent2"/>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1"/>
          <p:cNvSpPr/>
          <p:nvPr/>
        </p:nvSpPr>
        <p:spPr>
          <a:xfrm>
            <a:off x="-500675" y="2565275"/>
            <a:ext cx="1512350" cy="1535375"/>
          </a:xfrm>
          <a:custGeom>
            <a:rect b="b" l="l" r="r" t="t"/>
            <a:pathLst>
              <a:path extrusionOk="0" h="61415" w="60494">
                <a:moveTo>
                  <a:pt x="0" y="61415"/>
                </a:moveTo>
                <a:lnTo>
                  <a:pt x="39613" y="0"/>
                </a:lnTo>
                <a:lnTo>
                  <a:pt x="60494" y="19346"/>
                </a:lnTo>
              </a:path>
            </a:pathLst>
          </a:custGeom>
          <a:noFill/>
          <a:ln cap="flat" cmpd="sng" w="19050">
            <a:solidFill>
              <a:schemeClr val="accent5"/>
            </a:solidFill>
            <a:prstDash val="lgDash"/>
            <a:round/>
            <a:headEnd len="med" w="med" type="none"/>
            <a:tailEnd len="med" w="med" type="triangle"/>
          </a:ln>
        </p:spPr>
      </p:sp>
      <p:grpSp>
        <p:nvGrpSpPr>
          <p:cNvPr id="823" name="Google Shape;823;p51"/>
          <p:cNvGrpSpPr/>
          <p:nvPr/>
        </p:nvGrpSpPr>
        <p:grpSpPr>
          <a:xfrm rot="1105662">
            <a:off x="-1200478" y="-961214"/>
            <a:ext cx="3551688" cy="2376142"/>
            <a:chOff x="-1120225" y="-422050"/>
            <a:chExt cx="3551775" cy="2376200"/>
          </a:xfrm>
        </p:grpSpPr>
        <p:sp>
          <p:nvSpPr>
            <p:cNvPr id="824" name="Google Shape;824;p51"/>
            <p:cNvSpPr/>
            <p:nvPr/>
          </p:nvSpPr>
          <p:spPr>
            <a:xfrm>
              <a:off x="-1120225" y="-422050"/>
              <a:ext cx="3551775" cy="2376200"/>
            </a:xfrm>
            <a:custGeom>
              <a:rect b="b" l="l" r="r" t="t"/>
              <a:pathLst>
                <a:path extrusionOk="0" fill="none" h="95048" w="142071">
                  <a:moveTo>
                    <a:pt x="29637" y="3009"/>
                  </a:moveTo>
                  <a:cubicBezTo>
                    <a:pt x="18451" y="8876"/>
                    <a:pt x="11795" y="20791"/>
                    <a:pt x="7691" y="32736"/>
                  </a:cubicBezTo>
                  <a:cubicBezTo>
                    <a:pt x="1794" y="49818"/>
                    <a:pt x="1" y="69484"/>
                    <a:pt x="8512" y="85442"/>
                  </a:cubicBezTo>
                  <a:cubicBezTo>
                    <a:pt x="10092" y="88482"/>
                    <a:pt x="12220" y="91430"/>
                    <a:pt x="15351" y="92828"/>
                  </a:cubicBezTo>
                  <a:cubicBezTo>
                    <a:pt x="20214" y="95047"/>
                    <a:pt x="25898" y="92767"/>
                    <a:pt x="30457" y="90001"/>
                  </a:cubicBezTo>
                  <a:cubicBezTo>
                    <a:pt x="41795" y="83041"/>
                    <a:pt x="50731" y="72828"/>
                    <a:pt x="58969" y="62372"/>
                  </a:cubicBezTo>
                  <a:cubicBezTo>
                    <a:pt x="66628" y="52645"/>
                    <a:pt x="73863" y="42554"/>
                    <a:pt x="80610" y="32159"/>
                  </a:cubicBezTo>
                  <a:cubicBezTo>
                    <a:pt x="85899" y="24013"/>
                    <a:pt x="91006" y="15502"/>
                    <a:pt x="93285" y="6079"/>
                  </a:cubicBezTo>
                  <a:cubicBezTo>
                    <a:pt x="93620" y="4772"/>
                    <a:pt x="93833" y="3192"/>
                    <a:pt x="93042" y="2067"/>
                  </a:cubicBezTo>
                  <a:cubicBezTo>
                    <a:pt x="92556" y="1337"/>
                    <a:pt x="91705" y="912"/>
                    <a:pt x="90854" y="730"/>
                  </a:cubicBezTo>
                  <a:cubicBezTo>
                    <a:pt x="87206" y="0"/>
                    <a:pt x="84045" y="3313"/>
                    <a:pt x="82069" y="6444"/>
                  </a:cubicBezTo>
                  <a:cubicBezTo>
                    <a:pt x="72100" y="22250"/>
                    <a:pt x="70975" y="42159"/>
                    <a:pt x="73711" y="60609"/>
                  </a:cubicBezTo>
                  <a:cubicBezTo>
                    <a:pt x="74592" y="66536"/>
                    <a:pt x="76051" y="72858"/>
                    <a:pt x="80550" y="76870"/>
                  </a:cubicBezTo>
                  <a:cubicBezTo>
                    <a:pt x="86538" y="82281"/>
                    <a:pt x="96264" y="81582"/>
                    <a:pt x="103103" y="77296"/>
                  </a:cubicBezTo>
                  <a:cubicBezTo>
                    <a:pt x="109942" y="73010"/>
                    <a:pt x="114502" y="65928"/>
                    <a:pt x="118483" y="58937"/>
                  </a:cubicBezTo>
                  <a:cubicBezTo>
                    <a:pt x="128575" y="41247"/>
                    <a:pt x="136508" y="22341"/>
                    <a:pt x="142071" y="2736"/>
                  </a:cubicBezTo>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1"/>
            <p:cNvSpPr/>
            <p:nvPr/>
          </p:nvSpPr>
          <p:spPr>
            <a:xfrm rot="1739408">
              <a:off x="1739955" y="1030592"/>
              <a:ext cx="155367" cy="134679"/>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51"/>
          <p:cNvGrpSpPr/>
          <p:nvPr/>
        </p:nvGrpSpPr>
        <p:grpSpPr>
          <a:xfrm>
            <a:off x="7573850" y="374188"/>
            <a:ext cx="800175" cy="1724975"/>
            <a:chOff x="2579350" y="1912925"/>
            <a:chExt cx="800175" cy="1724975"/>
          </a:xfrm>
        </p:grpSpPr>
        <p:sp>
          <p:nvSpPr>
            <p:cNvPr id="827" name="Google Shape;827;p51"/>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1"/>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 name="Google Shape;829;p51"/>
          <p:cNvSpPr/>
          <p:nvPr/>
        </p:nvSpPr>
        <p:spPr>
          <a:xfrm>
            <a:off x="94550" y="731075"/>
            <a:ext cx="1257600" cy="1257600"/>
          </a:xfrm>
          <a:prstGeom prst="ellipse">
            <a:avLst/>
          </a:pr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1"/>
          <p:cNvSpPr txBox="1"/>
          <p:nvPr/>
        </p:nvSpPr>
        <p:spPr>
          <a:xfrm>
            <a:off x="1763550" y="1879250"/>
            <a:ext cx="5616900" cy="1908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chemeClr val="lt1"/>
                </a:solidFill>
                <a:latin typeface="Archivo"/>
                <a:ea typeface="Archivo"/>
                <a:cs typeface="Archivo"/>
                <a:sym typeface="Archivo"/>
              </a:rPr>
              <a:t>Setelah dilakukan implementasi, pembuatan hardware, dan software, dilanjutkan  dengan melakukan percobaan. Percobaan yang dilakukan adalah untuk menguji program yang sudah dibuat dengan software Arduino IDE dan mengimplementasikan pada rangkaian mikrokontroler Arduino ATMega328P. Dimana mikrokontroler tersebut sudah dirangkai dengan  perangkat-perangkat yang dibutuhkan, antara lain Sensor DHT11, MAX7219 7-Segment Display, Potensiometer, dan juga Mini Servo SG90.</a:t>
            </a:r>
            <a:endParaRPr>
              <a:solidFill>
                <a:schemeClr val="lt1"/>
              </a:solidFill>
              <a:latin typeface="Archivo"/>
              <a:ea typeface="Archivo"/>
              <a:cs typeface="Archivo"/>
              <a:sym typeface="Archiv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grpSp>
        <p:nvGrpSpPr>
          <p:cNvPr id="835" name="Google Shape;835;p52"/>
          <p:cNvGrpSpPr/>
          <p:nvPr/>
        </p:nvGrpSpPr>
        <p:grpSpPr>
          <a:xfrm>
            <a:off x="7802900" y="236600"/>
            <a:ext cx="1621329" cy="1313777"/>
            <a:chOff x="1084625" y="3527050"/>
            <a:chExt cx="1621329" cy="1313777"/>
          </a:xfrm>
        </p:grpSpPr>
        <p:sp>
          <p:nvSpPr>
            <p:cNvPr id="836" name="Google Shape;836;p52"/>
            <p:cNvSpPr/>
            <p:nvPr/>
          </p:nvSpPr>
          <p:spPr>
            <a:xfrm>
              <a:off x="1723597" y="3861467"/>
              <a:ext cx="646452" cy="644978"/>
            </a:xfrm>
            <a:custGeom>
              <a:rect b="b" l="l" r="r" t="t"/>
              <a:pathLst>
                <a:path extrusionOk="0" h="13132" w="13162">
                  <a:moveTo>
                    <a:pt x="6596" y="0"/>
                  </a:moveTo>
                  <a:cubicBezTo>
                    <a:pt x="2949" y="0"/>
                    <a:pt x="0" y="2949"/>
                    <a:pt x="0" y="6566"/>
                  </a:cubicBezTo>
                  <a:cubicBezTo>
                    <a:pt x="0" y="10213"/>
                    <a:pt x="2949" y="13131"/>
                    <a:pt x="6596" y="13131"/>
                  </a:cubicBezTo>
                  <a:cubicBezTo>
                    <a:pt x="10213" y="13131"/>
                    <a:pt x="13162" y="10213"/>
                    <a:pt x="13162" y="6566"/>
                  </a:cubicBezTo>
                  <a:cubicBezTo>
                    <a:pt x="13162" y="2949"/>
                    <a:pt x="10213" y="0"/>
                    <a:pt x="6596" y="0"/>
                  </a:cubicBezTo>
                  <a:close/>
                </a:path>
              </a:pathLst>
            </a:cu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2"/>
            <p:cNvSpPr/>
            <p:nvPr/>
          </p:nvSpPr>
          <p:spPr>
            <a:xfrm>
              <a:off x="1542956" y="3680826"/>
              <a:ext cx="1007742" cy="1007742"/>
            </a:xfrm>
            <a:custGeom>
              <a:rect b="b" l="l" r="r" t="t"/>
              <a:pathLst>
                <a:path extrusionOk="0" h="20518" w="20518">
                  <a:moveTo>
                    <a:pt x="10274" y="305"/>
                  </a:moveTo>
                  <a:cubicBezTo>
                    <a:pt x="15745" y="305"/>
                    <a:pt x="20213" y="4742"/>
                    <a:pt x="20213" y="10244"/>
                  </a:cubicBezTo>
                  <a:cubicBezTo>
                    <a:pt x="20213" y="15776"/>
                    <a:pt x="15745" y="20214"/>
                    <a:pt x="10274" y="20214"/>
                  </a:cubicBezTo>
                  <a:cubicBezTo>
                    <a:pt x="4742" y="20214"/>
                    <a:pt x="304" y="15715"/>
                    <a:pt x="304" y="10244"/>
                  </a:cubicBezTo>
                  <a:cubicBezTo>
                    <a:pt x="304" y="4742"/>
                    <a:pt x="4803" y="305"/>
                    <a:pt x="10274" y="305"/>
                  </a:cubicBezTo>
                  <a:close/>
                  <a:moveTo>
                    <a:pt x="10274" y="1"/>
                  </a:moveTo>
                  <a:cubicBezTo>
                    <a:pt x="4590" y="1"/>
                    <a:pt x="0" y="4590"/>
                    <a:pt x="0" y="10244"/>
                  </a:cubicBezTo>
                  <a:cubicBezTo>
                    <a:pt x="0" y="15897"/>
                    <a:pt x="4590" y="20518"/>
                    <a:pt x="10274" y="20518"/>
                  </a:cubicBezTo>
                  <a:cubicBezTo>
                    <a:pt x="15928" y="20518"/>
                    <a:pt x="20517" y="15928"/>
                    <a:pt x="20517" y="10244"/>
                  </a:cubicBezTo>
                  <a:cubicBezTo>
                    <a:pt x="20517" y="4590"/>
                    <a:pt x="15928" y="1"/>
                    <a:pt x="102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2"/>
            <p:cNvSpPr/>
            <p:nvPr/>
          </p:nvSpPr>
          <p:spPr>
            <a:xfrm>
              <a:off x="1390654" y="3527050"/>
              <a:ext cx="1315300" cy="1313777"/>
            </a:xfrm>
            <a:custGeom>
              <a:rect b="b" l="l" r="r" t="t"/>
              <a:pathLst>
                <a:path extrusionOk="0" h="26749" w="26780">
                  <a:moveTo>
                    <a:pt x="13375" y="305"/>
                  </a:moveTo>
                  <a:cubicBezTo>
                    <a:pt x="20579" y="305"/>
                    <a:pt x="26445" y="6171"/>
                    <a:pt x="26445" y="13375"/>
                  </a:cubicBezTo>
                  <a:cubicBezTo>
                    <a:pt x="26445" y="20609"/>
                    <a:pt x="20579" y="26445"/>
                    <a:pt x="13375" y="26445"/>
                  </a:cubicBezTo>
                  <a:cubicBezTo>
                    <a:pt x="6141" y="26445"/>
                    <a:pt x="305" y="20609"/>
                    <a:pt x="305" y="13375"/>
                  </a:cubicBezTo>
                  <a:cubicBezTo>
                    <a:pt x="305" y="6171"/>
                    <a:pt x="6141" y="305"/>
                    <a:pt x="13375" y="305"/>
                  </a:cubicBezTo>
                  <a:close/>
                  <a:moveTo>
                    <a:pt x="13375" y="1"/>
                  </a:moveTo>
                  <a:cubicBezTo>
                    <a:pt x="5989" y="1"/>
                    <a:pt x="1" y="6019"/>
                    <a:pt x="1" y="13375"/>
                  </a:cubicBezTo>
                  <a:cubicBezTo>
                    <a:pt x="1" y="20761"/>
                    <a:pt x="5989" y="26749"/>
                    <a:pt x="13375" y="26749"/>
                  </a:cubicBezTo>
                  <a:cubicBezTo>
                    <a:pt x="20731" y="26749"/>
                    <a:pt x="26780" y="20761"/>
                    <a:pt x="26749" y="13375"/>
                  </a:cubicBezTo>
                  <a:cubicBezTo>
                    <a:pt x="26749" y="6019"/>
                    <a:pt x="20731" y="1"/>
                    <a:pt x="133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2"/>
            <p:cNvSpPr/>
            <p:nvPr/>
          </p:nvSpPr>
          <p:spPr>
            <a:xfrm>
              <a:off x="2002761" y="4128696"/>
              <a:ext cx="62720" cy="64586"/>
            </a:xfrm>
            <a:custGeom>
              <a:rect b="b" l="l" r="r" t="t"/>
              <a:pathLst>
                <a:path extrusionOk="0" h="1315" w="1277">
                  <a:moveTo>
                    <a:pt x="183" y="0"/>
                  </a:moveTo>
                  <a:cubicBezTo>
                    <a:pt x="152" y="0"/>
                    <a:pt x="91" y="0"/>
                    <a:pt x="61" y="31"/>
                  </a:cubicBezTo>
                  <a:cubicBezTo>
                    <a:pt x="0" y="122"/>
                    <a:pt x="0" y="183"/>
                    <a:pt x="61" y="274"/>
                  </a:cubicBezTo>
                  <a:lnTo>
                    <a:pt x="426" y="639"/>
                  </a:lnTo>
                  <a:lnTo>
                    <a:pt x="61" y="1034"/>
                  </a:lnTo>
                  <a:cubicBezTo>
                    <a:pt x="0" y="1095"/>
                    <a:pt x="31" y="1216"/>
                    <a:pt x="61" y="1246"/>
                  </a:cubicBezTo>
                  <a:cubicBezTo>
                    <a:pt x="97" y="1282"/>
                    <a:pt x="137" y="1295"/>
                    <a:pt x="175" y="1295"/>
                  </a:cubicBezTo>
                  <a:cubicBezTo>
                    <a:pt x="234" y="1295"/>
                    <a:pt x="286" y="1265"/>
                    <a:pt x="304" y="1246"/>
                  </a:cubicBezTo>
                  <a:lnTo>
                    <a:pt x="638" y="882"/>
                  </a:lnTo>
                  <a:lnTo>
                    <a:pt x="973" y="1246"/>
                  </a:lnTo>
                  <a:cubicBezTo>
                    <a:pt x="1018" y="1292"/>
                    <a:pt x="1056" y="1315"/>
                    <a:pt x="1094" y="1315"/>
                  </a:cubicBezTo>
                  <a:cubicBezTo>
                    <a:pt x="1132" y="1315"/>
                    <a:pt x="1170" y="1292"/>
                    <a:pt x="1216" y="1246"/>
                  </a:cubicBezTo>
                  <a:cubicBezTo>
                    <a:pt x="1277" y="1186"/>
                    <a:pt x="1277" y="1095"/>
                    <a:pt x="1216" y="1034"/>
                  </a:cubicBezTo>
                  <a:lnTo>
                    <a:pt x="882" y="639"/>
                  </a:lnTo>
                  <a:lnTo>
                    <a:pt x="1216" y="274"/>
                  </a:lnTo>
                  <a:cubicBezTo>
                    <a:pt x="1277" y="183"/>
                    <a:pt x="1246" y="61"/>
                    <a:pt x="1216" y="31"/>
                  </a:cubicBezTo>
                  <a:cubicBezTo>
                    <a:pt x="1186" y="0"/>
                    <a:pt x="1125" y="0"/>
                    <a:pt x="1094" y="0"/>
                  </a:cubicBezTo>
                  <a:cubicBezTo>
                    <a:pt x="1064" y="0"/>
                    <a:pt x="1034" y="0"/>
                    <a:pt x="973" y="31"/>
                  </a:cubicBezTo>
                  <a:lnTo>
                    <a:pt x="638" y="426"/>
                  </a:lnTo>
                  <a:lnTo>
                    <a:pt x="304" y="31"/>
                  </a:lnTo>
                  <a:cubicBezTo>
                    <a:pt x="243" y="0"/>
                    <a:pt x="213"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2"/>
            <p:cNvSpPr/>
            <p:nvPr/>
          </p:nvSpPr>
          <p:spPr>
            <a:xfrm>
              <a:off x="1819124" y="4128696"/>
              <a:ext cx="64242" cy="64586"/>
            </a:xfrm>
            <a:custGeom>
              <a:rect b="b" l="l" r="r" t="t"/>
              <a:pathLst>
                <a:path extrusionOk="0" h="1315" w="1308">
                  <a:moveTo>
                    <a:pt x="183" y="0"/>
                  </a:moveTo>
                  <a:cubicBezTo>
                    <a:pt x="152" y="0"/>
                    <a:pt x="122" y="0"/>
                    <a:pt x="92" y="31"/>
                  </a:cubicBezTo>
                  <a:cubicBezTo>
                    <a:pt x="1" y="122"/>
                    <a:pt x="1" y="183"/>
                    <a:pt x="92" y="274"/>
                  </a:cubicBezTo>
                  <a:lnTo>
                    <a:pt x="426" y="639"/>
                  </a:lnTo>
                  <a:lnTo>
                    <a:pt x="92" y="1034"/>
                  </a:lnTo>
                  <a:cubicBezTo>
                    <a:pt x="1" y="1095"/>
                    <a:pt x="61" y="1216"/>
                    <a:pt x="92" y="1246"/>
                  </a:cubicBezTo>
                  <a:cubicBezTo>
                    <a:pt x="116" y="1282"/>
                    <a:pt x="149" y="1295"/>
                    <a:pt x="182" y="1295"/>
                  </a:cubicBezTo>
                  <a:cubicBezTo>
                    <a:pt x="234" y="1295"/>
                    <a:pt x="286" y="1265"/>
                    <a:pt x="304" y="1246"/>
                  </a:cubicBezTo>
                  <a:lnTo>
                    <a:pt x="639" y="882"/>
                  </a:lnTo>
                  <a:lnTo>
                    <a:pt x="1004" y="1246"/>
                  </a:lnTo>
                  <a:cubicBezTo>
                    <a:pt x="1034" y="1292"/>
                    <a:pt x="1072" y="1315"/>
                    <a:pt x="1110" y="1315"/>
                  </a:cubicBezTo>
                  <a:cubicBezTo>
                    <a:pt x="1148" y="1315"/>
                    <a:pt x="1186" y="1292"/>
                    <a:pt x="1216" y="1246"/>
                  </a:cubicBezTo>
                  <a:cubicBezTo>
                    <a:pt x="1308" y="1186"/>
                    <a:pt x="1308" y="1095"/>
                    <a:pt x="1216" y="1034"/>
                  </a:cubicBezTo>
                  <a:lnTo>
                    <a:pt x="882" y="639"/>
                  </a:lnTo>
                  <a:lnTo>
                    <a:pt x="1216" y="274"/>
                  </a:lnTo>
                  <a:cubicBezTo>
                    <a:pt x="1308" y="183"/>
                    <a:pt x="1247" y="61"/>
                    <a:pt x="1216" y="31"/>
                  </a:cubicBezTo>
                  <a:cubicBezTo>
                    <a:pt x="1186" y="0"/>
                    <a:pt x="1156" y="0"/>
                    <a:pt x="1095" y="0"/>
                  </a:cubicBezTo>
                  <a:cubicBezTo>
                    <a:pt x="1064" y="0"/>
                    <a:pt x="1034" y="0"/>
                    <a:pt x="1004" y="31"/>
                  </a:cubicBezTo>
                  <a:lnTo>
                    <a:pt x="639" y="426"/>
                  </a:lnTo>
                  <a:lnTo>
                    <a:pt x="304" y="31"/>
                  </a:lnTo>
                  <a:cubicBezTo>
                    <a:pt x="274" y="0"/>
                    <a:pt x="244"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2"/>
            <p:cNvSpPr/>
            <p:nvPr/>
          </p:nvSpPr>
          <p:spPr>
            <a:xfrm>
              <a:off x="1635487" y="4128696"/>
              <a:ext cx="62769" cy="64586"/>
            </a:xfrm>
            <a:custGeom>
              <a:rect b="b" l="l" r="r" t="t"/>
              <a:pathLst>
                <a:path extrusionOk="0" h="1315" w="1278">
                  <a:moveTo>
                    <a:pt x="183" y="0"/>
                  </a:moveTo>
                  <a:cubicBezTo>
                    <a:pt x="153" y="0"/>
                    <a:pt x="92" y="0"/>
                    <a:pt x="62" y="31"/>
                  </a:cubicBezTo>
                  <a:cubicBezTo>
                    <a:pt x="1" y="122"/>
                    <a:pt x="1" y="183"/>
                    <a:pt x="62" y="274"/>
                  </a:cubicBezTo>
                  <a:lnTo>
                    <a:pt x="396" y="639"/>
                  </a:lnTo>
                  <a:lnTo>
                    <a:pt x="62" y="1034"/>
                  </a:lnTo>
                  <a:cubicBezTo>
                    <a:pt x="1" y="1095"/>
                    <a:pt x="31" y="1216"/>
                    <a:pt x="62" y="1246"/>
                  </a:cubicBezTo>
                  <a:cubicBezTo>
                    <a:pt x="97" y="1282"/>
                    <a:pt x="133" y="1295"/>
                    <a:pt x="167" y="1295"/>
                  </a:cubicBezTo>
                  <a:cubicBezTo>
                    <a:pt x="220" y="1295"/>
                    <a:pt x="268" y="1265"/>
                    <a:pt x="305" y="1246"/>
                  </a:cubicBezTo>
                  <a:lnTo>
                    <a:pt x="639" y="882"/>
                  </a:lnTo>
                  <a:lnTo>
                    <a:pt x="973" y="1246"/>
                  </a:lnTo>
                  <a:cubicBezTo>
                    <a:pt x="1019" y="1292"/>
                    <a:pt x="1057" y="1315"/>
                    <a:pt x="1095" y="1315"/>
                  </a:cubicBezTo>
                  <a:cubicBezTo>
                    <a:pt x="1133" y="1315"/>
                    <a:pt x="1171" y="1292"/>
                    <a:pt x="1217" y="1246"/>
                  </a:cubicBezTo>
                  <a:cubicBezTo>
                    <a:pt x="1277" y="1186"/>
                    <a:pt x="1277" y="1095"/>
                    <a:pt x="1217" y="1034"/>
                  </a:cubicBezTo>
                  <a:lnTo>
                    <a:pt x="852" y="639"/>
                  </a:lnTo>
                  <a:lnTo>
                    <a:pt x="1217" y="274"/>
                  </a:lnTo>
                  <a:cubicBezTo>
                    <a:pt x="1277" y="183"/>
                    <a:pt x="1247" y="61"/>
                    <a:pt x="1217" y="31"/>
                  </a:cubicBezTo>
                  <a:cubicBezTo>
                    <a:pt x="1156" y="0"/>
                    <a:pt x="1125" y="0"/>
                    <a:pt x="1095" y="0"/>
                  </a:cubicBezTo>
                  <a:cubicBezTo>
                    <a:pt x="1065" y="0"/>
                    <a:pt x="1004" y="0"/>
                    <a:pt x="973" y="31"/>
                  </a:cubicBezTo>
                  <a:lnTo>
                    <a:pt x="639" y="426"/>
                  </a:lnTo>
                  <a:lnTo>
                    <a:pt x="305" y="31"/>
                  </a:lnTo>
                  <a:cubicBezTo>
                    <a:pt x="244" y="0"/>
                    <a:pt x="214"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2"/>
            <p:cNvSpPr/>
            <p:nvPr/>
          </p:nvSpPr>
          <p:spPr>
            <a:xfrm>
              <a:off x="1451899" y="4128696"/>
              <a:ext cx="64242" cy="64586"/>
            </a:xfrm>
            <a:custGeom>
              <a:rect b="b" l="l" r="r" t="t"/>
              <a:pathLst>
                <a:path extrusionOk="0" h="1315" w="1308">
                  <a:moveTo>
                    <a:pt x="183" y="0"/>
                  </a:moveTo>
                  <a:cubicBezTo>
                    <a:pt x="152" y="0"/>
                    <a:pt x="122" y="0"/>
                    <a:pt x="91" y="31"/>
                  </a:cubicBezTo>
                  <a:cubicBezTo>
                    <a:pt x="0" y="122"/>
                    <a:pt x="0" y="183"/>
                    <a:pt x="91" y="274"/>
                  </a:cubicBezTo>
                  <a:lnTo>
                    <a:pt x="426" y="639"/>
                  </a:lnTo>
                  <a:lnTo>
                    <a:pt x="91" y="1034"/>
                  </a:lnTo>
                  <a:cubicBezTo>
                    <a:pt x="0" y="1095"/>
                    <a:pt x="31" y="1216"/>
                    <a:pt x="91" y="1246"/>
                  </a:cubicBezTo>
                  <a:cubicBezTo>
                    <a:pt x="115" y="1282"/>
                    <a:pt x="148" y="1295"/>
                    <a:pt x="182" y="1295"/>
                  </a:cubicBezTo>
                  <a:cubicBezTo>
                    <a:pt x="234" y="1295"/>
                    <a:pt x="286" y="1265"/>
                    <a:pt x="304" y="1246"/>
                  </a:cubicBezTo>
                  <a:lnTo>
                    <a:pt x="638" y="882"/>
                  </a:lnTo>
                  <a:lnTo>
                    <a:pt x="1003" y="1246"/>
                  </a:lnTo>
                  <a:cubicBezTo>
                    <a:pt x="1034" y="1292"/>
                    <a:pt x="1072" y="1315"/>
                    <a:pt x="1110" y="1315"/>
                  </a:cubicBezTo>
                  <a:cubicBezTo>
                    <a:pt x="1148" y="1315"/>
                    <a:pt x="1186" y="1292"/>
                    <a:pt x="1216" y="1246"/>
                  </a:cubicBezTo>
                  <a:cubicBezTo>
                    <a:pt x="1307" y="1186"/>
                    <a:pt x="1307" y="1095"/>
                    <a:pt x="1216" y="1034"/>
                  </a:cubicBezTo>
                  <a:lnTo>
                    <a:pt x="882" y="639"/>
                  </a:lnTo>
                  <a:lnTo>
                    <a:pt x="1216" y="274"/>
                  </a:lnTo>
                  <a:cubicBezTo>
                    <a:pt x="1307" y="183"/>
                    <a:pt x="1246" y="61"/>
                    <a:pt x="1216" y="31"/>
                  </a:cubicBezTo>
                  <a:cubicBezTo>
                    <a:pt x="1186" y="0"/>
                    <a:pt x="1155" y="0"/>
                    <a:pt x="1094" y="0"/>
                  </a:cubicBezTo>
                  <a:cubicBezTo>
                    <a:pt x="1064" y="0"/>
                    <a:pt x="1034" y="0"/>
                    <a:pt x="1003" y="31"/>
                  </a:cubicBezTo>
                  <a:lnTo>
                    <a:pt x="638" y="426"/>
                  </a:lnTo>
                  <a:lnTo>
                    <a:pt x="304" y="31"/>
                  </a:lnTo>
                  <a:cubicBezTo>
                    <a:pt x="274" y="0"/>
                    <a:pt x="243"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2"/>
            <p:cNvSpPr/>
            <p:nvPr/>
          </p:nvSpPr>
          <p:spPr>
            <a:xfrm>
              <a:off x="1268262" y="4128696"/>
              <a:ext cx="64242" cy="64586"/>
            </a:xfrm>
            <a:custGeom>
              <a:rect b="b" l="l" r="r" t="t"/>
              <a:pathLst>
                <a:path extrusionOk="0" h="1315" w="1308">
                  <a:moveTo>
                    <a:pt x="213" y="0"/>
                  </a:moveTo>
                  <a:cubicBezTo>
                    <a:pt x="183" y="0"/>
                    <a:pt x="122" y="0"/>
                    <a:pt x="92" y="31"/>
                  </a:cubicBezTo>
                  <a:cubicBezTo>
                    <a:pt x="0" y="122"/>
                    <a:pt x="0" y="183"/>
                    <a:pt x="92" y="274"/>
                  </a:cubicBezTo>
                  <a:lnTo>
                    <a:pt x="426" y="639"/>
                  </a:lnTo>
                  <a:lnTo>
                    <a:pt x="92" y="1034"/>
                  </a:lnTo>
                  <a:cubicBezTo>
                    <a:pt x="0" y="1095"/>
                    <a:pt x="61" y="1216"/>
                    <a:pt x="92" y="1246"/>
                  </a:cubicBezTo>
                  <a:cubicBezTo>
                    <a:pt x="127" y="1282"/>
                    <a:pt x="163" y="1295"/>
                    <a:pt x="195" y="1295"/>
                  </a:cubicBezTo>
                  <a:cubicBezTo>
                    <a:pt x="245" y="1295"/>
                    <a:pt x="286" y="1265"/>
                    <a:pt x="304" y="1246"/>
                  </a:cubicBezTo>
                  <a:lnTo>
                    <a:pt x="669" y="882"/>
                  </a:lnTo>
                  <a:lnTo>
                    <a:pt x="1004" y="1246"/>
                  </a:lnTo>
                  <a:cubicBezTo>
                    <a:pt x="1049" y="1292"/>
                    <a:pt x="1087" y="1315"/>
                    <a:pt x="1121" y="1315"/>
                  </a:cubicBezTo>
                  <a:cubicBezTo>
                    <a:pt x="1156" y="1315"/>
                    <a:pt x="1186" y="1292"/>
                    <a:pt x="1216" y="1246"/>
                  </a:cubicBezTo>
                  <a:cubicBezTo>
                    <a:pt x="1308" y="1186"/>
                    <a:pt x="1308" y="1095"/>
                    <a:pt x="1216" y="1034"/>
                  </a:cubicBezTo>
                  <a:lnTo>
                    <a:pt x="882" y="639"/>
                  </a:lnTo>
                  <a:lnTo>
                    <a:pt x="1216" y="274"/>
                  </a:lnTo>
                  <a:cubicBezTo>
                    <a:pt x="1308" y="183"/>
                    <a:pt x="1277" y="61"/>
                    <a:pt x="1216" y="31"/>
                  </a:cubicBezTo>
                  <a:cubicBezTo>
                    <a:pt x="1186" y="0"/>
                    <a:pt x="1156" y="0"/>
                    <a:pt x="1125" y="0"/>
                  </a:cubicBezTo>
                  <a:cubicBezTo>
                    <a:pt x="1095" y="0"/>
                    <a:pt x="1034" y="0"/>
                    <a:pt x="1004" y="31"/>
                  </a:cubicBezTo>
                  <a:lnTo>
                    <a:pt x="669" y="426"/>
                  </a:lnTo>
                  <a:lnTo>
                    <a:pt x="304" y="31"/>
                  </a:lnTo>
                  <a:cubicBezTo>
                    <a:pt x="274" y="0"/>
                    <a:pt x="244" y="0"/>
                    <a:pt x="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2"/>
            <p:cNvSpPr/>
            <p:nvPr/>
          </p:nvSpPr>
          <p:spPr>
            <a:xfrm>
              <a:off x="1084625" y="4128696"/>
              <a:ext cx="62769" cy="64586"/>
            </a:xfrm>
            <a:custGeom>
              <a:rect b="b" l="l" r="r" t="t"/>
              <a:pathLst>
                <a:path extrusionOk="0" h="1315" w="1278">
                  <a:moveTo>
                    <a:pt x="183" y="0"/>
                  </a:moveTo>
                  <a:cubicBezTo>
                    <a:pt x="153" y="0"/>
                    <a:pt x="122" y="0"/>
                    <a:pt x="62" y="31"/>
                  </a:cubicBezTo>
                  <a:cubicBezTo>
                    <a:pt x="1" y="122"/>
                    <a:pt x="1" y="183"/>
                    <a:pt x="62" y="274"/>
                  </a:cubicBezTo>
                  <a:lnTo>
                    <a:pt x="426" y="639"/>
                  </a:lnTo>
                  <a:lnTo>
                    <a:pt x="62" y="1034"/>
                  </a:lnTo>
                  <a:cubicBezTo>
                    <a:pt x="1" y="1095"/>
                    <a:pt x="31" y="1216"/>
                    <a:pt x="62" y="1246"/>
                  </a:cubicBezTo>
                  <a:cubicBezTo>
                    <a:pt x="97" y="1282"/>
                    <a:pt x="138" y="1295"/>
                    <a:pt x="176" y="1295"/>
                  </a:cubicBezTo>
                  <a:cubicBezTo>
                    <a:pt x="234" y="1295"/>
                    <a:pt x="286" y="1265"/>
                    <a:pt x="305" y="1246"/>
                  </a:cubicBezTo>
                  <a:lnTo>
                    <a:pt x="639" y="882"/>
                  </a:lnTo>
                  <a:lnTo>
                    <a:pt x="973" y="1246"/>
                  </a:lnTo>
                  <a:cubicBezTo>
                    <a:pt x="1019" y="1292"/>
                    <a:pt x="1057" y="1315"/>
                    <a:pt x="1095" y="1315"/>
                  </a:cubicBezTo>
                  <a:cubicBezTo>
                    <a:pt x="1133" y="1315"/>
                    <a:pt x="1171" y="1292"/>
                    <a:pt x="1217" y="1246"/>
                  </a:cubicBezTo>
                  <a:cubicBezTo>
                    <a:pt x="1277" y="1186"/>
                    <a:pt x="1277" y="1095"/>
                    <a:pt x="1217" y="1034"/>
                  </a:cubicBezTo>
                  <a:lnTo>
                    <a:pt x="882" y="639"/>
                  </a:lnTo>
                  <a:lnTo>
                    <a:pt x="1217" y="274"/>
                  </a:lnTo>
                  <a:cubicBezTo>
                    <a:pt x="1277" y="183"/>
                    <a:pt x="1247" y="61"/>
                    <a:pt x="1217" y="31"/>
                  </a:cubicBezTo>
                  <a:cubicBezTo>
                    <a:pt x="1186" y="0"/>
                    <a:pt x="1125" y="0"/>
                    <a:pt x="1095" y="0"/>
                  </a:cubicBezTo>
                  <a:cubicBezTo>
                    <a:pt x="1065" y="0"/>
                    <a:pt x="1034" y="0"/>
                    <a:pt x="973" y="31"/>
                  </a:cubicBezTo>
                  <a:lnTo>
                    <a:pt x="639" y="426"/>
                  </a:lnTo>
                  <a:lnTo>
                    <a:pt x="305" y="31"/>
                  </a:lnTo>
                  <a:cubicBezTo>
                    <a:pt x="274" y="0"/>
                    <a:pt x="214"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 name="Google Shape;845;p52"/>
          <p:cNvSpPr txBox="1"/>
          <p:nvPr>
            <p:ph type="title"/>
          </p:nvPr>
        </p:nvSpPr>
        <p:spPr>
          <a:xfrm>
            <a:off x="713250" y="560938"/>
            <a:ext cx="7717500" cy="6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5"/>
                </a:solidFill>
              </a:rPr>
              <a:t>Documentation</a:t>
            </a:r>
            <a:endParaRPr>
              <a:solidFill>
                <a:schemeClr val="accent5"/>
              </a:solidFill>
            </a:endParaRPr>
          </a:p>
        </p:txBody>
      </p:sp>
      <p:pic>
        <p:nvPicPr>
          <p:cNvPr id="846" name="Google Shape;846;p52"/>
          <p:cNvPicPr preferRelativeResize="0"/>
          <p:nvPr/>
        </p:nvPicPr>
        <p:blipFill>
          <a:blip r:embed="rId3">
            <a:alphaModFix/>
          </a:blip>
          <a:stretch>
            <a:fillRect/>
          </a:stretch>
        </p:blipFill>
        <p:spPr>
          <a:xfrm>
            <a:off x="2246225" y="1306400"/>
            <a:ext cx="4716500" cy="31643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grpSp>
        <p:nvGrpSpPr>
          <p:cNvPr id="851" name="Google Shape;851;p53"/>
          <p:cNvGrpSpPr/>
          <p:nvPr/>
        </p:nvGrpSpPr>
        <p:grpSpPr>
          <a:xfrm>
            <a:off x="6650550" y="2606000"/>
            <a:ext cx="2227244" cy="224950"/>
            <a:chOff x="5901600" y="1268675"/>
            <a:chExt cx="2227244" cy="224950"/>
          </a:xfrm>
        </p:grpSpPr>
        <p:sp>
          <p:nvSpPr>
            <p:cNvPr id="852" name="Google Shape;852;p53"/>
            <p:cNvSpPr/>
            <p:nvPr/>
          </p:nvSpPr>
          <p:spPr>
            <a:xfrm>
              <a:off x="5901600" y="1268675"/>
              <a:ext cx="2227244" cy="25"/>
            </a:xfrm>
            <a:custGeom>
              <a:rect b="b" l="l" r="r" t="t"/>
              <a:pathLst>
                <a:path extrusionOk="0" fill="none" h="1" w="57418">
                  <a:moveTo>
                    <a:pt x="0" y="1"/>
                  </a:moveTo>
                  <a:lnTo>
                    <a:pt x="57418" y="1"/>
                  </a:lnTo>
                </a:path>
              </a:pathLst>
            </a:custGeom>
            <a:solidFill>
              <a:schemeClr val="lt1"/>
            </a:solidFill>
            <a:ln cap="rnd" cmpd="sng" w="8587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3"/>
            <p:cNvSpPr/>
            <p:nvPr/>
          </p:nvSpPr>
          <p:spPr>
            <a:xfrm>
              <a:off x="6493453" y="1493600"/>
              <a:ext cx="1458543" cy="25"/>
            </a:xfrm>
            <a:custGeom>
              <a:rect b="b" l="l" r="r" t="t"/>
              <a:pathLst>
                <a:path extrusionOk="0" fill="none" h="1" w="37601">
                  <a:moveTo>
                    <a:pt x="1" y="1"/>
                  </a:moveTo>
                  <a:lnTo>
                    <a:pt x="37600" y="1"/>
                  </a:lnTo>
                </a:path>
              </a:pathLst>
            </a:custGeom>
            <a:solidFill>
              <a:schemeClr val="lt1"/>
            </a:solidFill>
            <a:ln cap="rnd" cmpd="sng" w="8587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 name="Google Shape;854;p53"/>
          <p:cNvSpPr txBox="1"/>
          <p:nvPr>
            <p:ph idx="3" type="subTitle"/>
          </p:nvPr>
        </p:nvSpPr>
        <p:spPr>
          <a:xfrm>
            <a:off x="713250" y="1862350"/>
            <a:ext cx="5311500" cy="21501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800"/>
              </a:spcAft>
              <a:buClr>
                <a:schemeClr val="dk1"/>
              </a:buClr>
              <a:buSzPts val="1100"/>
              <a:buFont typeface="Arial"/>
              <a:buNone/>
            </a:pPr>
            <a:r>
              <a:rPr lang="en"/>
              <a:t>Berdasarkan percobaan yang telah dilakukan, terdapat hasil pengimplementasian yang diharapkan. 7-Segment Display menunjukkan angka pengukuran suhu saat ini dan juga suhu target yang diinginkan oleh pengguna, dimana suhu target tersebut dapat diatur dengan mengatur knob yang ada pada rangkaian. Selain itu, knob yang telah diatur dapat menggerakkan mini servo untuk menunjukkan posisi suhu target yang diinginkan.</a:t>
            </a:r>
            <a:endParaRPr/>
          </a:p>
        </p:txBody>
      </p:sp>
      <p:sp>
        <p:nvSpPr>
          <p:cNvPr id="855" name="Google Shape;855;p53"/>
          <p:cNvSpPr txBox="1"/>
          <p:nvPr>
            <p:ph type="title"/>
          </p:nvPr>
        </p:nvSpPr>
        <p:spPr>
          <a:xfrm>
            <a:off x="713250" y="1131050"/>
            <a:ext cx="7717500" cy="6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a:t>
            </a:r>
            <a:endParaRPr/>
          </a:p>
        </p:txBody>
      </p:sp>
      <p:sp>
        <p:nvSpPr>
          <p:cNvPr id="856" name="Google Shape;856;p53"/>
          <p:cNvSpPr/>
          <p:nvPr/>
        </p:nvSpPr>
        <p:spPr>
          <a:xfrm rot="-1072274">
            <a:off x="5351748" y="3948887"/>
            <a:ext cx="2437680" cy="1936270"/>
          </a:xfrm>
          <a:custGeom>
            <a:rect b="b" l="l" r="r" t="t"/>
            <a:pathLst>
              <a:path extrusionOk="0" h="24340" w="30643">
                <a:moveTo>
                  <a:pt x="6955" y="0"/>
                </a:moveTo>
                <a:cubicBezTo>
                  <a:pt x="5944" y="0"/>
                  <a:pt x="4940" y="210"/>
                  <a:pt x="4185" y="643"/>
                </a:cubicBezTo>
                <a:cubicBezTo>
                  <a:pt x="514" y="2659"/>
                  <a:pt x="0" y="8441"/>
                  <a:pt x="1274" y="11865"/>
                </a:cubicBezTo>
                <a:cubicBezTo>
                  <a:pt x="2967" y="16392"/>
                  <a:pt x="6429" y="20234"/>
                  <a:pt x="10766" y="22365"/>
                </a:cubicBezTo>
                <a:cubicBezTo>
                  <a:pt x="13394" y="23673"/>
                  <a:pt x="16339" y="24340"/>
                  <a:pt x="19280" y="24340"/>
                </a:cubicBezTo>
                <a:cubicBezTo>
                  <a:pt x="21170" y="24340"/>
                  <a:pt x="23059" y="24064"/>
                  <a:pt x="24860" y="23506"/>
                </a:cubicBezTo>
                <a:cubicBezTo>
                  <a:pt x="27143" y="22802"/>
                  <a:pt x="29539" y="21375"/>
                  <a:pt x="30072" y="19036"/>
                </a:cubicBezTo>
                <a:cubicBezTo>
                  <a:pt x="30643" y="16525"/>
                  <a:pt x="28855" y="14110"/>
                  <a:pt x="27162" y="12150"/>
                </a:cubicBezTo>
                <a:cubicBezTo>
                  <a:pt x="26287" y="11123"/>
                  <a:pt x="25431" y="10096"/>
                  <a:pt x="24556" y="9069"/>
                </a:cubicBezTo>
                <a:cubicBezTo>
                  <a:pt x="23487" y="7811"/>
                  <a:pt x="22028" y="6462"/>
                  <a:pt x="20501" y="6462"/>
                </a:cubicBezTo>
                <a:cubicBezTo>
                  <a:pt x="20181" y="6462"/>
                  <a:pt x="19858" y="6522"/>
                  <a:pt x="19534" y="6653"/>
                </a:cubicBezTo>
                <a:cubicBezTo>
                  <a:pt x="17366" y="7585"/>
                  <a:pt x="16986" y="11333"/>
                  <a:pt x="14646" y="11352"/>
                </a:cubicBezTo>
                <a:cubicBezTo>
                  <a:pt x="13162" y="11352"/>
                  <a:pt x="12230" y="9697"/>
                  <a:pt x="12135" y="8213"/>
                </a:cubicBezTo>
                <a:cubicBezTo>
                  <a:pt x="11945" y="5322"/>
                  <a:pt x="12896" y="2469"/>
                  <a:pt x="9910" y="700"/>
                </a:cubicBezTo>
                <a:cubicBezTo>
                  <a:pt x="9115" y="239"/>
                  <a:pt x="8031" y="0"/>
                  <a:pt x="6955" y="0"/>
                </a:cubicBezTo>
                <a:close/>
              </a:path>
            </a:pathLst>
          </a:custGeom>
          <a:gradFill>
            <a:gsLst>
              <a:gs pos="0">
                <a:schemeClr val="dk2"/>
              </a:gs>
              <a:gs pos="22000">
                <a:schemeClr val="lt2"/>
              </a:gs>
              <a:gs pos="64000">
                <a:schemeClr val="accent2"/>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 name="Google Shape;857;p53"/>
          <p:cNvGrpSpPr/>
          <p:nvPr/>
        </p:nvGrpSpPr>
        <p:grpSpPr>
          <a:xfrm>
            <a:off x="6441325" y="4132675"/>
            <a:ext cx="2332150" cy="487100"/>
            <a:chOff x="-314650" y="1157850"/>
            <a:chExt cx="2332150" cy="487100"/>
          </a:xfrm>
        </p:grpSpPr>
        <p:sp>
          <p:nvSpPr>
            <p:cNvPr id="858" name="Google Shape;858;p53"/>
            <p:cNvSpPr/>
            <p:nvPr/>
          </p:nvSpPr>
          <p:spPr>
            <a:xfrm>
              <a:off x="-314650" y="1157850"/>
              <a:ext cx="2332150" cy="280425"/>
            </a:xfrm>
            <a:custGeom>
              <a:rect b="b" l="l" r="r" t="t"/>
              <a:pathLst>
                <a:path extrusionOk="0" fill="none" h="11217" w="93286">
                  <a:moveTo>
                    <a:pt x="93285" y="11216"/>
                  </a:moveTo>
                  <a:lnTo>
                    <a:pt x="79881" y="3161"/>
                  </a:lnTo>
                  <a:cubicBezTo>
                    <a:pt x="76659" y="1216"/>
                    <a:pt x="72616" y="1216"/>
                    <a:pt x="69425" y="3161"/>
                  </a:cubicBezTo>
                  <a:lnTo>
                    <a:pt x="61218" y="8055"/>
                  </a:lnTo>
                  <a:cubicBezTo>
                    <a:pt x="57996" y="10000"/>
                    <a:pt x="53953" y="10000"/>
                    <a:pt x="50762" y="8055"/>
                  </a:cubicBezTo>
                  <a:lnTo>
                    <a:pt x="42525" y="3161"/>
                  </a:lnTo>
                  <a:cubicBezTo>
                    <a:pt x="39303" y="1216"/>
                    <a:pt x="35260" y="1216"/>
                    <a:pt x="32068" y="3161"/>
                  </a:cubicBezTo>
                  <a:lnTo>
                    <a:pt x="23862" y="8055"/>
                  </a:lnTo>
                  <a:cubicBezTo>
                    <a:pt x="20640" y="10000"/>
                    <a:pt x="16597" y="10000"/>
                    <a:pt x="13436" y="8055"/>
                  </a:cubicBezTo>
                  <a:lnTo>
                    <a:pt x="1" y="0"/>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3"/>
            <p:cNvSpPr/>
            <p:nvPr/>
          </p:nvSpPr>
          <p:spPr>
            <a:xfrm>
              <a:off x="-314650" y="1261175"/>
              <a:ext cx="2332150" cy="280425"/>
            </a:xfrm>
            <a:custGeom>
              <a:rect b="b" l="l" r="r" t="t"/>
              <a:pathLst>
                <a:path extrusionOk="0" fill="none" h="11217" w="93286">
                  <a:moveTo>
                    <a:pt x="93285" y="11217"/>
                  </a:moveTo>
                  <a:lnTo>
                    <a:pt x="79881" y="3162"/>
                  </a:lnTo>
                  <a:cubicBezTo>
                    <a:pt x="76659" y="1217"/>
                    <a:pt x="72616" y="1217"/>
                    <a:pt x="69425" y="3162"/>
                  </a:cubicBezTo>
                  <a:lnTo>
                    <a:pt x="61218" y="8056"/>
                  </a:lnTo>
                  <a:cubicBezTo>
                    <a:pt x="57996" y="10001"/>
                    <a:pt x="53953" y="10001"/>
                    <a:pt x="50762" y="8056"/>
                  </a:cubicBezTo>
                  <a:lnTo>
                    <a:pt x="42525" y="3162"/>
                  </a:lnTo>
                  <a:cubicBezTo>
                    <a:pt x="39303" y="1217"/>
                    <a:pt x="35260" y="1217"/>
                    <a:pt x="32068" y="3162"/>
                  </a:cubicBezTo>
                  <a:lnTo>
                    <a:pt x="23862" y="8056"/>
                  </a:lnTo>
                  <a:cubicBezTo>
                    <a:pt x="20640" y="10001"/>
                    <a:pt x="16597" y="10001"/>
                    <a:pt x="13436" y="8056"/>
                  </a:cubicBezTo>
                  <a:lnTo>
                    <a:pt x="1" y="1"/>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3"/>
            <p:cNvSpPr/>
            <p:nvPr/>
          </p:nvSpPr>
          <p:spPr>
            <a:xfrm>
              <a:off x="-314650" y="1364525"/>
              <a:ext cx="2332150" cy="280425"/>
            </a:xfrm>
            <a:custGeom>
              <a:rect b="b" l="l" r="r" t="t"/>
              <a:pathLst>
                <a:path extrusionOk="0" fill="none" h="11217" w="93286">
                  <a:moveTo>
                    <a:pt x="93285" y="11217"/>
                  </a:moveTo>
                  <a:lnTo>
                    <a:pt x="79881" y="3162"/>
                  </a:lnTo>
                  <a:cubicBezTo>
                    <a:pt x="76659" y="1217"/>
                    <a:pt x="72616" y="1217"/>
                    <a:pt x="69425" y="3162"/>
                  </a:cubicBezTo>
                  <a:lnTo>
                    <a:pt x="61218" y="8056"/>
                  </a:lnTo>
                  <a:cubicBezTo>
                    <a:pt x="57996" y="10001"/>
                    <a:pt x="53953" y="10001"/>
                    <a:pt x="50762" y="8056"/>
                  </a:cubicBezTo>
                  <a:lnTo>
                    <a:pt x="42525" y="3162"/>
                  </a:lnTo>
                  <a:cubicBezTo>
                    <a:pt x="39303" y="1217"/>
                    <a:pt x="35260" y="1217"/>
                    <a:pt x="32068" y="3162"/>
                  </a:cubicBezTo>
                  <a:lnTo>
                    <a:pt x="23862" y="8056"/>
                  </a:lnTo>
                  <a:cubicBezTo>
                    <a:pt x="20640" y="10001"/>
                    <a:pt x="16597" y="10001"/>
                    <a:pt x="13436" y="8056"/>
                  </a:cubicBezTo>
                  <a:lnTo>
                    <a:pt x="1" y="1"/>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3"/>
            <p:cNvSpPr/>
            <p:nvPr/>
          </p:nvSpPr>
          <p:spPr>
            <a:xfrm>
              <a:off x="333500" y="1232500"/>
              <a:ext cx="107100" cy="107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3"/>
            <p:cNvSpPr/>
            <p:nvPr/>
          </p:nvSpPr>
          <p:spPr>
            <a:xfrm>
              <a:off x="1420550" y="1378925"/>
              <a:ext cx="107100" cy="107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53"/>
          <p:cNvGrpSpPr/>
          <p:nvPr/>
        </p:nvGrpSpPr>
        <p:grpSpPr>
          <a:xfrm>
            <a:off x="6127750" y="-157225"/>
            <a:ext cx="1621329" cy="1313777"/>
            <a:chOff x="1084625" y="3527050"/>
            <a:chExt cx="1621329" cy="1313777"/>
          </a:xfrm>
        </p:grpSpPr>
        <p:sp>
          <p:nvSpPr>
            <p:cNvPr id="864" name="Google Shape;864;p53"/>
            <p:cNvSpPr/>
            <p:nvPr/>
          </p:nvSpPr>
          <p:spPr>
            <a:xfrm>
              <a:off x="1723597" y="3861467"/>
              <a:ext cx="646452" cy="644978"/>
            </a:xfrm>
            <a:custGeom>
              <a:rect b="b" l="l" r="r" t="t"/>
              <a:pathLst>
                <a:path extrusionOk="0" h="13132" w="13162">
                  <a:moveTo>
                    <a:pt x="6596" y="0"/>
                  </a:moveTo>
                  <a:cubicBezTo>
                    <a:pt x="2949" y="0"/>
                    <a:pt x="0" y="2949"/>
                    <a:pt x="0" y="6566"/>
                  </a:cubicBezTo>
                  <a:cubicBezTo>
                    <a:pt x="0" y="10213"/>
                    <a:pt x="2949" y="13131"/>
                    <a:pt x="6596" y="13131"/>
                  </a:cubicBezTo>
                  <a:cubicBezTo>
                    <a:pt x="10213" y="13131"/>
                    <a:pt x="13162" y="10213"/>
                    <a:pt x="13162" y="6566"/>
                  </a:cubicBezTo>
                  <a:cubicBezTo>
                    <a:pt x="13162" y="2949"/>
                    <a:pt x="10213" y="0"/>
                    <a:pt x="6596" y="0"/>
                  </a:cubicBezTo>
                  <a:close/>
                </a:path>
              </a:pathLst>
            </a:cu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3"/>
            <p:cNvSpPr/>
            <p:nvPr/>
          </p:nvSpPr>
          <p:spPr>
            <a:xfrm>
              <a:off x="1542956" y="3680826"/>
              <a:ext cx="1007742" cy="1007742"/>
            </a:xfrm>
            <a:custGeom>
              <a:rect b="b" l="l" r="r" t="t"/>
              <a:pathLst>
                <a:path extrusionOk="0" h="20518" w="20518">
                  <a:moveTo>
                    <a:pt x="10274" y="305"/>
                  </a:moveTo>
                  <a:cubicBezTo>
                    <a:pt x="15745" y="305"/>
                    <a:pt x="20213" y="4742"/>
                    <a:pt x="20213" y="10244"/>
                  </a:cubicBezTo>
                  <a:cubicBezTo>
                    <a:pt x="20213" y="15776"/>
                    <a:pt x="15745" y="20214"/>
                    <a:pt x="10274" y="20214"/>
                  </a:cubicBezTo>
                  <a:cubicBezTo>
                    <a:pt x="4742" y="20214"/>
                    <a:pt x="304" y="15715"/>
                    <a:pt x="304" y="10244"/>
                  </a:cubicBezTo>
                  <a:cubicBezTo>
                    <a:pt x="304" y="4742"/>
                    <a:pt x="4803" y="305"/>
                    <a:pt x="10274" y="305"/>
                  </a:cubicBezTo>
                  <a:close/>
                  <a:moveTo>
                    <a:pt x="10274" y="1"/>
                  </a:moveTo>
                  <a:cubicBezTo>
                    <a:pt x="4590" y="1"/>
                    <a:pt x="0" y="4590"/>
                    <a:pt x="0" y="10244"/>
                  </a:cubicBezTo>
                  <a:cubicBezTo>
                    <a:pt x="0" y="15897"/>
                    <a:pt x="4590" y="20518"/>
                    <a:pt x="10274" y="20518"/>
                  </a:cubicBezTo>
                  <a:cubicBezTo>
                    <a:pt x="15928" y="20518"/>
                    <a:pt x="20517" y="15928"/>
                    <a:pt x="20517" y="10244"/>
                  </a:cubicBezTo>
                  <a:cubicBezTo>
                    <a:pt x="20517" y="4590"/>
                    <a:pt x="15928" y="1"/>
                    <a:pt x="102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3"/>
            <p:cNvSpPr/>
            <p:nvPr/>
          </p:nvSpPr>
          <p:spPr>
            <a:xfrm>
              <a:off x="1390654" y="3527050"/>
              <a:ext cx="1315300" cy="1313777"/>
            </a:xfrm>
            <a:custGeom>
              <a:rect b="b" l="l" r="r" t="t"/>
              <a:pathLst>
                <a:path extrusionOk="0" h="26749" w="26780">
                  <a:moveTo>
                    <a:pt x="13375" y="305"/>
                  </a:moveTo>
                  <a:cubicBezTo>
                    <a:pt x="20579" y="305"/>
                    <a:pt x="26445" y="6171"/>
                    <a:pt x="26445" y="13375"/>
                  </a:cubicBezTo>
                  <a:cubicBezTo>
                    <a:pt x="26445" y="20609"/>
                    <a:pt x="20579" y="26445"/>
                    <a:pt x="13375" y="26445"/>
                  </a:cubicBezTo>
                  <a:cubicBezTo>
                    <a:pt x="6141" y="26445"/>
                    <a:pt x="305" y="20609"/>
                    <a:pt x="305" y="13375"/>
                  </a:cubicBezTo>
                  <a:cubicBezTo>
                    <a:pt x="305" y="6171"/>
                    <a:pt x="6141" y="305"/>
                    <a:pt x="13375" y="305"/>
                  </a:cubicBezTo>
                  <a:close/>
                  <a:moveTo>
                    <a:pt x="13375" y="1"/>
                  </a:moveTo>
                  <a:cubicBezTo>
                    <a:pt x="5989" y="1"/>
                    <a:pt x="1" y="6019"/>
                    <a:pt x="1" y="13375"/>
                  </a:cubicBezTo>
                  <a:cubicBezTo>
                    <a:pt x="1" y="20761"/>
                    <a:pt x="5989" y="26749"/>
                    <a:pt x="13375" y="26749"/>
                  </a:cubicBezTo>
                  <a:cubicBezTo>
                    <a:pt x="20731" y="26749"/>
                    <a:pt x="26780" y="20761"/>
                    <a:pt x="26749" y="13375"/>
                  </a:cubicBezTo>
                  <a:cubicBezTo>
                    <a:pt x="26749" y="6019"/>
                    <a:pt x="20731" y="1"/>
                    <a:pt x="133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3"/>
            <p:cNvSpPr/>
            <p:nvPr/>
          </p:nvSpPr>
          <p:spPr>
            <a:xfrm>
              <a:off x="2002761" y="4128696"/>
              <a:ext cx="62720" cy="64586"/>
            </a:xfrm>
            <a:custGeom>
              <a:rect b="b" l="l" r="r" t="t"/>
              <a:pathLst>
                <a:path extrusionOk="0" h="1315" w="1277">
                  <a:moveTo>
                    <a:pt x="183" y="0"/>
                  </a:moveTo>
                  <a:cubicBezTo>
                    <a:pt x="152" y="0"/>
                    <a:pt x="91" y="0"/>
                    <a:pt x="61" y="31"/>
                  </a:cubicBezTo>
                  <a:cubicBezTo>
                    <a:pt x="0" y="122"/>
                    <a:pt x="0" y="183"/>
                    <a:pt x="61" y="274"/>
                  </a:cubicBezTo>
                  <a:lnTo>
                    <a:pt x="426" y="639"/>
                  </a:lnTo>
                  <a:lnTo>
                    <a:pt x="61" y="1034"/>
                  </a:lnTo>
                  <a:cubicBezTo>
                    <a:pt x="0" y="1095"/>
                    <a:pt x="31" y="1216"/>
                    <a:pt x="61" y="1246"/>
                  </a:cubicBezTo>
                  <a:cubicBezTo>
                    <a:pt x="97" y="1282"/>
                    <a:pt x="137" y="1295"/>
                    <a:pt x="175" y="1295"/>
                  </a:cubicBezTo>
                  <a:cubicBezTo>
                    <a:pt x="234" y="1295"/>
                    <a:pt x="286" y="1265"/>
                    <a:pt x="304" y="1246"/>
                  </a:cubicBezTo>
                  <a:lnTo>
                    <a:pt x="638" y="882"/>
                  </a:lnTo>
                  <a:lnTo>
                    <a:pt x="973" y="1246"/>
                  </a:lnTo>
                  <a:cubicBezTo>
                    <a:pt x="1018" y="1292"/>
                    <a:pt x="1056" y="1315"/>
                    <a:pt x="1094" y="1315"/>
                  </a:cubicBezTo>
                  <a:cubicBezTo>
                    <a:pt x="1132" y="1315"/>
                    <a:pt x="1170" y="1292"/>
                    <a:pt x="1216" y="1246"/>
                  </a:cubicBezTo>
                  <a:cubicBezTo>
                    <a:pt x="1277" y="1186"/>
                    <a:pt x="1277" y="1095"/>
                    <a:pt x="1216" y="1034"/>
                  </a:cubicBezTo>
                  <a:lnTo>
                    <a:pt x="882" y="639"/>
                  </a:lnTo>
                  <a:lnTo>
                    <a:pt x="1216" y="274"/>
                  </a:lnTo>
                  <a:cubicBezTo>
                    <a:pt x="1277" y="183"/>
                    <a:pt x="1246" y="61"/>
                    <a:pt x="1216" y="31"/>
                  </a:cubicBezTo>
                  <a:cubicBezTo>
                    <a:pt x="1186" y="0"/>
                    <a:pt x="1125" y="0"/>
                    <a:pt x="1094" y="0"/>
                  </a:cubicBezTo>
                  <a:cubicBezTo>
                    <a:pt x="1064" y="0"/>
                    <a:pt x="1034" y="0"/>
                    <a:pt x="973" y="31"/>
                  </a:cubicBezTo>
                  <a:lnTo>
                    <a:pt x="638" y="426"/>
                  </a:lnTo>
                  <a:lnTo>
                    <a:pt x="304" y="31"/>
                  </a:lnTo>
                  <a:cubicBezTo>
                    <a:pt x="243" y="0"/>
                    <a:pt x="213"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3"/>
            <p:cNvSpPr/>
            <p:nvPr/>
          </p:nvSpPr>
          <p:spPr>
            <a:xfrm>
              <a:off x="1819124" y="4128696"/>
              <a:ext cx="64242" cy="64586"/>
            </a:xfrm>
            <a:custGeom>
              <a:rect b="b" l="l" r="r" t="t"/>
              <a:pathLst>
                <a:path extrusionOk="0" h="1315" w="1308">
                  <a:moveTo>
                    <a:pt x="183" y="0"/>
                  </a:moveTo>
                  <a:cubicBezTo>
                    <a:pt x="152" y="0"/>
                    <a:pt x="122" y="0"/>
                    <a:pt x="92" y="31"/>
                  </a:cubicBezTo>
                  <a:cubicBezTo>
                    <a:pt x="1" y="122"/>
                    <a:pt x="1" y="183"/>
                    <a:pt x="92" y="274"/>
                  </a:cubicBezTo>
                  <a:lnTo>
                    <a:pt x="426" y="639"/>
                  </a:lnTo>
                  <a:lnTo>
                    <a:pt x="92" y="1034"/>
                  </a:lnTo>
                  <a:cubicBezTo>
                    <a:pt x="1" y="1095"/>
                    <a:pt x="61" y="1216"/>
                    <a:pt x="92" y="1246"/>
                  </a:cubicBezTo>
                  <a:cubicBezTo>
                    <a:pt x="116" y="1282"/>
                    <a:pt x="149" y="1295"/>
                    <a:pt x="182" y="1295"/>
                  </a:cubicBezTo>
                  <a:cubicBezTo>
                    <a:pt x="234" y="1295"/>
                    <a:pt x="286" y="1265"/>
                    <a:pt x="304" y="1246"/>
                  </a:cubicBezTo>
                  <a:lnTo>
                    <a:pt x="639" y="882"/>
                  </a:lnTo>
                  <a:lnTo>
                    <a:pt x="1004" y="1246"/>
                  </a:lnTo>
                  <a:cubicBezTo>
                    <a:pt x="1034" y="1292"/>
                    <a:pt x="1072" y="1315"/>
                    <a:pt x="1110" y="1315"/>
                  </a:cubicBezTo>
                  <a:cubicBezTo>
                    <a:pt x="1148" y="1315"/>
                    <a:pt x="1186" y="1292"/>
                    <a:pt x="1216" y="1246"/>
                  </a:cubicBezTo>
                  <a:cubicBezTo>
                    <a:pt x="1308" y="1186"/>
                    <a:pt x="1308" y="1095"/>
                    <a:pt x="1216" y="1034"/>
                  </a:cubicBezTo>
                  <a:lnTo>
                    <a:pt x="882" y="639"/>
                  </a:lnTo>
                  <a:lnTo>
                    <a:pt x="1216" y="274"/>
                  </a:lnTo>
                  <a:cubicBezTo>
                    <a:pt x="1308" y="183"/>
                    <a:pt x="1247" y="61"/>
                    <a:pt x="1216" y="31"/>
                  </a:cubicBezTo>
                  <a:cubicBezTo>
                    <a:pt x="1186" y="0"/>
                    <a:pt x="1156" y="0"/>
                    <a:pt x="1095" y="0"/>
                  </a:cubicBezTo>
                  <a:cubicBezTo>
                    <a:pt x="1064" y="0"/>
                    <a:pt x="1034" y="0"/>
                    <a:pt x="1004" y="31"/>
                  </a:cubicBezTo>
                  <a:lnTo>
                    <a:pt x="639" y="426"/>
                  </a:lnTo>
                  <a:lnTo>
                    <a:pt x="304" y="31"/>
                  </a:lnTo>
                  <a:cubicBezTo>
                    <a:pt x="274" y="0"/>
                    <a:pt x="244"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3"/>
            <p:cNvSpPr/>
            <p:nvPr/>
          </p:nvSpPr>
          <p:spPr>
            <a:xfrm>
              <a:off x="1635487" y="4128696"/>
              <a:ext cx="62769" cy="64586"/>
            </a:xfrm>
            <a:custGeom>
              <a:rect b="b" l="l" r="r" t="t"/>
              <a:pathLst>
                <a:path extrusionOk="0" h="1315" w="1278">
                  <a:moveTo>
                    <a:pt x="183" y="0"/>
                  </a:moveTo>
                  <a:cubicBezTo>
                    <a:pt x="153" y="0"/>
                    <a:pt x="92" y="0"/>
                    <a:pt x="62" y="31"/>
                  </a:cubicBezTo>
                  <a:cubicBezTo>
                    <a:pt x="1" y="122"/>
                    <a:pt x="1" y="183"/>
                    <a:pt x="62" y="274"/>
                  </a:cubicBezTo>
                  <a:lnTo>
                    <a:pt x="396" y="639"/>
                  </a:lnTo>
                  <a:lnTo>
                    <a:pt x="62" y="1034"/>
                  </a:lnTo>
                  <a:cubicBezTo>
                    <a:pt x="1" y="1095"/>
                    <a:pt x="31" y="1216"/>
                    <a:pt x="62" y="1246"/>
                  </a:cubicBezTo>
                  <a:cubicBezTo>
                    <a:pt x="97" y="1282"/>
                    <a:pt x="133" y="1295"/>
                    <a:pt x="167" y="1295"/>
                  </a:cubicBezTo>
                  <a:cubicBezTo>
                    <a:pt x="220" y="1295"/>
                    <a:pt x="268" y="1265"/>
                    <a:pt x="305" y="1246"/>
                  </a:cubicBezTo>
                  <a:lnTo>
                    <a:pt x="639" y="882"/>
                  </a:lnTo>
                  <a:lnTo>
                    <a:pt x="973" y="1246"/>
                  </a:lnTo>
                  <a:cubicBezTo>
                    <a:pt x="1019" y="1292"/>
                    <a:pt x="1057" y="1315"/>
                    <a:pt x="1095" y="1315"/>
                  </a:cubicBezTo>
                  <a:cubicBezTo>
                    <a:pt x="1133" y="1315"/>
                    <a:pt x="1171" y="1292"/>
                    <a:pt x="1217" y="1246"/>
                  </a:cubicBezTo>
                  <a:cubicBezTo>
                    <a:pt x="1277" y="1186"/>
                    <a:pt x="1277" y="1095"/>
                    <a:pt x="1217" y="1034"/>
                  </a:cubicBezTo>
                  <a:lnTo>
                    <a:pt x="852" y="639"/>
                  </a:lnTo>
                  <a:lnTo>
                    <a:pt x="1217" y="274"/>
                  </a:lnTo>
                  <a:cubicBezTo>
                    <a:pt x="1277" y="183"/>
                    <a:pt x="1247" y="61"/>
                    <a:pt x="1217" y="31"/>
                  </a:cubicBezTo>
                  <a:cubicBezTo>
                    <a:pt x="1156" y="0"/>
                    <a:pt x="1125" y="0"/>
                    <a:pt x="1095" y="0"/>
                  </a:cubicBezTo>
                  <a:cubicBezTo>
                    <a:pt x="1065" y="0"/>
                    <a:pt x="1004" y="0"/>
                    <a:pt x="973" y="31"/>
                  </a:cubicBezTo>
                  <a:lnTo>
                    <a:pt x="639" y="426"/>
                  </a:lnTo>
                  <a:lnTo>
                    <a:pt x="305" y="31"/>
                  </a:lnTo>
                  <a:cubicBezTo>
                    <a:pt x="244" y="0"/>
                    <a:pt x="214"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3"/>
            <p:cNvSpPr/>
            <p:nvPr/>
          </p:nvSpPr>
          <p:spPr>
            <a:xfrm>
              <a:off x="1451899" y="4128696"/>
              <a:ext cx="64242" cy="64586"/>
            </a:xfrm>
            <a:custGeom>
              <a:rect b="b" l="l" r="r" t="t"/>
              <a:pathLst>
                <a:path extrusionOk="0" h="1315" w="1308">
                  <a:moveTo>
                    <a:pt x="183" y="0"/>
                  </a:moveTo>
                  <a:cubicBezTo>
                    <a:pt x="152" y="0"/>
                    <a:pt x="122" y="0"/>
                    <a:pt x="91" y="31"/>
                  </a:cubicBezTo>
                  <a:cubicBezTo>
                    <a:pt x="0" y="122"/>
                    <a:pt x="0" y="183"/>
                    <a:pt x="91" y="274"/>
                  </a:cubicBezTo>
                  <a:lnTo>
                    <a:pt x="426" y="639"/>
                  </a:lnTo>
                  <a:lnTo>
                    <a:pt x="91" y="1034"/>
                  </a:lnTo>
                  <a:cubicBezTo>
                    <a:pt x="0" y="1095"/>
                    <a:pt x="31" y="1216"/>
                    <a:pt x="91" y="1246"/>
                  </a:cubicBezTo>
                  <a:cubicBezTo>
                    <a:pt x="115" y="1282"/>
                    <a:pt x="148" y="1295"/>
                    <a:pt x="182" y="1295"/>
                  </a:cubicBezTo>
                  <a:cubicBezTo>
                    <a:pt x="234" y="1295"/>
                    <a:pt x="286" y="1265"/>
                    <a:pt x="304" y="1246"/>
                  </a:cubicBezTo>
                  <a:lnTo>
                    <a:pt x="638" y="882"/>
                  </a:lnTo>
                  <a:lnTo>
                    <a:pt x="1003" y="1246"/>
                  </a:lnTo>
                  <a:cubicBezTo>
                    <a:pt x="1034" y="1292"/>
                    <a:pt x="1072" y="1315"/>
                    <a:pt x="1110" y="1315"/>
                  </a:cubicBezTo>
                  <a:cubicBezTo>
                    <a:pt x="1148" y="1315"/>
                    <a:pt x="1186" y="1292"/>
                    <a:pt x="1216" y="1246"/>
                  </a:cubicBezTo>
                  <a:cubicBezTo>
                    <a:pt x="1307" y="1186"/>
                    <a:pt x="1307" y="1095"/>
                    <a:pt x="1216" y="1034"/>
                  </a:cubicBezTo>
                  <a:lnTo>
                    <a:pt x="882" y="639"/>
                  </a:lnTo>
                  <a:lnTo>
                    <a:pt x="1216" y="274"/>
                  </a:lnTo>
                  <a:cubicBezTo>
                    <a:pt x="1307" y="183"/>
                    <a:pt x="1246" y="61"/>
                    <a:pt x="1216" y="31"/>
                  </a:cubicBezTo>
                  <a:cubicBezTo>
                    <a:pt x="1186" y="0"/>
                    <a:pt x="1155" y="0"/>
                    <a:pt x="1094" y="0"/>
                  </a:cubicBezTo>
                  <a:cubicBezTo>
                    <a:pt x="1064" y="0"/>
                    <a:pt x="1034" y="0"/>
                    <a:pt x="1003" y="31"/>
                  </a:cubicBezTo>
                  <a:lnTo>
                    <a:pt x="638" y="426"/>
                  </a:lnTo>
                  <a:lnTo>
                    <a:pt x="304" y="31"/>
                  </a:lnTo>
                  <a:cubicBezTo>
                    <a:pt x="274" y="0"/>
                    <a:pt x="243"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3"/>
            <p:cNvSpPr/>
            <p:nvPr/>
          </p:nvSpPr>
          <p:spPr>
            <a:xfrm>
              <a:off x="1268262" y="4128696"/>
              <a:ext cx="64242" cy="64586"/>
            </a:xfrm>
            <a:custGeom>
              <a:rect b="b" l="l" r="r" t="t"/>
              <a:pathLst>
                <a:path extrusionOk="0" h="1315" w="1308">
                  <a:moveTo>
                    <a:pt x="213" y="0"/>
                  </a:moveTo>
                  <a:cubicBezTo>
                    <a:pt x="183" y="0"/>
                    <a:pt x="122" y="0"/>
                    <a:pt x="92" y="31"/>
                  </a:cubicBezTo>
                  <a:cubicBezTo>
                    <a:pt x="0" y="122"/>
                    <a:pt x="0" y="183"/>
                    <a:pt x="92" y="274"/>
                  </a:cubicBezTo>
                  <a:lnTo>
                    <a:pt x="426" y="639"/>
                  </a:lnTo>
                  <a:lnTo>
                    <a:pt x="92" y="1034"/>
                  </a:lnTo>
                  <a:cubicBezTo>
                    <a:pt x="0" y="1095"/>
                    <a:pt x="61" y="1216"/>
                    <a:pt x="92" y="1246"/>
                  </a:cubicBezTo>
                  <a:cubicBezTo>
                    <a:pt x="127" y="1282"/>
                    <a:pt x="163" y="1295"/>
                    <a:pt x="195" y="1295"/>
                  </a:cubicBezTo>
                  <a:cubicBezTo>
                    <a:pt x="245" y="1295"/>
                    <a:pt x="286" y="1265"/>
                    <a:pt x="304" y="1246"/>
                  </a:cubicBezTo>
                  <a:lnTo>
                    <a:pt x="669" y="882"/>
                  </a:lnTo>
                  <a:lnTo>
                    <a:pt x="1004" y="1246"/>
                  </a:lnTo>
                  <a:cubicBezTo>
                    <a:pt x="1049" y="1292"/>
                    <a:pt x="1087" y="1315"/>
                    <a:pt x="1121" y="1315"/>
                  </a:cubicBezTo>
                  <a:cubicBezTo>
                    <a:pt x="1156" y="1315"/>
                    <a:pt x="1186" y="1292"/>
                    <a:pt x="1216" y="1246"/>
                  </a:cubicBezTo>
                  <a:cubicBezTo>
                    <a:pt x="1308" y="1186"/>
                    <a:pt x="1308" y="1095"/>
                    <a:pt x="1216" y="1034"/>
                  </a:cubicBezTo>
                  <a:lnTo>
                    <a:pt x="882" y="639"/>
                  </a:lnTo>
                  <a:lnTo>
                    <a:pt x="1216" y="274"/>
                  </a:lnTo>
                  <a:cubicBezTo>
                    <a:pt x="1308" y="183"/>
                    <a:pt x="1277" y="61"/>
                    <a:pt x="1216" y="31"/>
                  </a:cubicBezTo>
                  <a:cubicBezTo>
                    <a:pt x="1186" y="0"/>
                    <a:pt x="1156" y="0"/>
                    <a:pt x="1125" y="0"/>
                  </a:cubicBezTo>
                  <a:cubicBezTo>
                    <a:pt x="1095" y="0"/>
                    <a:pt x="1034" y="0"/>
                    <a:pt x="1004" y="31"/>
                  </a:cubicBezTo>
                  <a:lnTo>
                    <a:pt x="669" y="426"/>
                  </a:lnTo>
                  <a:lnTo>
                    <a:pt x="304" y="31"/>
                  </a:lnTo>
                  <a:cubicBezTo>
                    <a:pt x="274" y="0"/>
                    <a:pt x="244" y="0"/>
                    <a:pt x="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3"/>
            <p:cNvSpPr/>
            <p:nvPr/>
          </p:nvSpPr>
          <p:spPr>
            <a:xfrm>
              <a:off x="1084625" y="4128696"/>
              <a:ext cx="62769" cy="64586"/>
            </a:xfrm>
            <a:custGeom>
              <a:rect b="b" l="l" r="r" t="t"/>
              <a:pathLst>
                <a:path extrusionOk="0" h="1315" w="1278">
                  <a:moveTo>
                    <a:pt x="183" y="0"/>
                  </a:moveTo>
                  <a:cubicBezTo>
                    <a:pt x="153" y="0"/>
                    <a:pt x="122" y="0"/>
                    <a:pt x="62" y="31"/>
                  </a:cubicBezTo>
                  <a:cubicBezTo>
                    <a:pt x="1" y="122"/>
                    <a:pt x="1" y="183"/>
                    <a:pt x="62" y="274"/>
                  </a:cubicBezTo>
                  <a:lnTo>
                    <a:pt x="426" y="639"/>
                  </a:lnTo>
                  <a:lnTo>
                    <a:pt x="62" y="1034"/>
                  </a:lnTo>
                  <a:cubicBezTo>
                    <a:pt x="1" y="1095"/>
                    <a:pt x="31" y="1216"/>
                    <a:pt x="62" y="1246"/>
                  </a:cubicBezTo>
                  <a:cubicBezTo>
                    <a:pt x="97" y="1282"/>
                    <a:pt x="138" y="1295"/>
                    <a:pt x="176" y="1295"/>
                  </a:cubicBezTo>
                  <a:cubicBezTo>
                    <a:pt x="234" y="1295"/>
                    <a:pt x="286" y="1265"/>
                    <a:pt x="305" y="1246"/>
                  </a:cubicBezTo>
                  <a:lnTo>
                    <a:pt x="639" y="882"/>
                  </a:lnTo>
                  <a:lnTo>
                    <a:pt x="973" y="1246"/>
                  </a:lnTo>
                  <a:cubicBezTo>
                    <a:pt x="1019" y="1292"/>
                    <a:pt x="1057" y="1315"/>
                    <a:pt x="1095" y="1315"/>
                  </a:cubicBezTo>
                  <a:cubicBezTo>
                    <a:pt x="1133" y="1315"/>
                    <a:pt x="1171" y="1292"/>
                    <a:pt x="1217" y="1246"/>
                  </a:cubicBezTo>
                  <a:cubicBezTo>
                    <a:pt x="1277" y="1186"/>
                    <a:pt x="1277" y="1095"/>
                    <a:pt x="1217" y="1034"/>
                  </a:cubicBezTo>
                  <a:lnTo>
                    <a:pt x="882" y="639"/>
                  </a:lnTo>
                  <a:lnTo>
                    <a:pt x="1217" y="274"/>
                  </a:lnTo>
                  <a:cubicBezTo>
                    <a:pt x="1277" y="183"/>
                    <a:pt x="1247" y="61"/>
                    <a:pt x="1217" y="31"/>
                  </a:cubicBezTo>
                  <a:cubicBezTo>
                    <a:pt x="1186" y="0"/>
                    <a:pt x="1125" y="0"/>
                    <a:pt x="1095" y="0"/>
                  </a:cubicBezTo>
                  <a:cubicBezTo>
                    <a:pt x="1065" y="0"/>
                    <a:pt x="1034" y="0"/>
                    <a:pt x="973" y="31"/>
                  </a:cubicBezTo>
                  <a:lnTo>
                    <a:pt x="639" y="426"/>
                  </a:lnTo>
                  <a:lnTo>
                    <a:pt x="305" y="31"/>
                  </a:lnTo>
                  <a:cubicBezTo>
                    <a:pt x="274" y="0"/>
                    <a:pt x="214"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 name="Google Shape;873;p53"/>
          <p:cNvSpPr/>
          <p:nvPr/>
        </p:nvSpPr>
        <p:spPr>
          <a:xfrm>
            <a:off x="4501950" y="463712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3"/>
          <p:cNvSpPr/>
          <p:nvPr/>
        </p:nvSpPr>
        <p:spPr>
          <a:xfrm rot="-5400000">
            <a:off x="8140350" y="2070725"/>
            <a:ext cx="1512350" cy="1535375"/>
          </a:xfrm>
          <a:custGeom>
            <a:rect b="b" l="l" r="r" t="t"/>
            <a:pathLst>
              <a:path extrusionOk="0" h="61415" w="60494">
                <a:moveTo>
                  <a:pt x="0" y="61415"/>
                </a:moveTo>
                <a:lnTo>
                  <a:pt x="39613" y="0"/>
                </a:lnTo>
                <a:lnTo>
                  <a:pt x="60494" y="19346"/>
                </a:lnTo>
              </a:path>
            </a:pathLst>
          </a:custGeom>
          <a:noFill/>
          <a:ln cap="flat" cmpd="sng" w="19050">
            <a:solidFill>
              <a:schemeClr val="accent5"/>
            </a:solidFill>
            <a:prstDash val="lgDash"/>
            <a:round/>
            <a:headEnd len="med" w="med" type="none"/>
            <a:tailEnd len="med" w="med" type="triangle"/>
          </a:ln>
        </p:spPr>
      </p:sp>
      <p:grpSp>
        <p:nvGrpSpPr>
          <p:cNvPr id="875" name="Google Shape;875;p53"/>
          <p:cNvGrpSpPr/>
          <p:nvPr/>
        </p:nvGrpSpPr>
        <p:grpSpPr>
          <a:xfrm>
            <a:off x="7048525" y="1476800"/>
            <a:ext cx="596525" cy="106400"/>
            <a:chOff x="3877250" y="2196375"/>
            <a:chExt cx="596525" cy="106400"/>
          </a:xfrm>
        </p:grpSpPr>
        <p:sp>
          <p:nvSpPr>
            <p:cNvPr id="876" name="Google Shape;876;p53"/>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3"/>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3"/>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54"/>
          <p:cNvSpPr txBox="1"/>
          <p:nvPr>
            <p:ph type="title"/>
          </p:nvPr>
        </p:nvSpPr>
        <p:spPr>
          <a:xfrm>
            <a:off x="3443775" y="2159694"/>
            <a:ext cx="47997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884" name="Google Shape;884;p54"/>
          <p:cNvSpPr txBox="1"/>
          <p:nvPr>
            <p:ph idx="2" type="title"/>
          </p:nvPr>
        </p:nvSpPr>
        <p:spPr>
          <a:xfrm>
            <a:off x="1492850" y="1905138"/>
            <a:ext cx="2016300" cy="133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885" name="Google Shape;885;p54"/>
          <p:cNvGrpSpPr/>
          <p:nvPr/>
        </p:nvGrpSpPr>
        <p:grpSpPr>
          <a:xfrm>
            <a:off x="-661225" y="-804775"/>
            <a:ext cx="3551775" cy="2376200"/>
            <a:chOff x="-1120225" y="-422050"/>
            <a:chExt cx="3551775" cy="2376200"/>
          </a:xfrm>
        </p:grpSpPr>
        <p:sp>
          <p:nvSpPr>
            <p:cNvPr id="886" name="Google Shape;886;p54"/>
            <p:cNvSpPr/>
            <p:nvPr/>
          </p:nvSpPr>
          <p:spPr>
            <a:xfrm>
              <a:off x="-1120225" y="-422050"/>
              <a:ext cx="3551775" cy="2376200"/>
            </a:xfrm>
            <a:custGeom>
              <a:rect b="b" l="l" r="r" t="t"/>
              <a:pathLst>
                <a:path extrusionOk="0" fill="none" h="95048" w="142071">
                  <a:moveTo>
                    <a:pt x="29637" y="3009"/>
                  </a:moveTo>
                  <a:cubicBezTo>
                    <a:pt x="18451" y="8876"/>
                    <a:pt x="11795" y="20791"/>
                    <a:pt x="7691" y="32736"/>
                  </a:cubicBezTo>
                  <a:cubicBezTo>
                    <a:pt x="1794" y="49818"/>
                    <a:pt x="1" y="69484"/>
                    <a:pt x="8512" y="85442"/>
                  </a:cubicBezTo>
                  <a:cubicBezTo>
                    <a:pt x="10092" y="88482"/>
                    <a:pt x="12220" y="91430"/>
                    <a:pt x="15351" y="92828"/>
                  </a:cubicBezTo>
                  <a:cubicBezTo>
                    <a:pt x="20214" y="95047"/>
                    <a:pt x="25898" y="92767"/>
                    <a:pt x="30457" y="90001"/>
                  </a:cubicBezTo>
                  <a:cubicBezTo>
                    <a:pt x="41795" y="83041"/>
                    <a:pt x="50731" y="72828"/>
                    <a:pt x="58969" y="62372"/>
                  </a:cubicBezTo>
                  <a:cubicBezTo>
                    <a:pt x="66628" y="52645"/>
                    <a:pt x="73863" y="42554"/>
                    <a:pt x="80610" y="32159"/>
                  </a:cubicBezTo>
                  <a:cubicBezTo>
                    <a:pt x="85899" y="24013"/>
                    <a:pt x="91006" y="15502"/>
                    <a:pt x="93285" y="6079"/>
                  </a:cubicBezTo>
                  <a:cubicBezTo>
                    <a:pt x="93620" y="4772"/>
                    <a:pt x="93833" y="3192"/>
                    <a:pt x="93042" y="2067"/>
                  </a:cubicBezTo>
                  <a:cubicBezTo>
                    <a:pt x="92556" y="1337"/>
                    <a:pt x="91705" y="912"/>
                    <a:pt x="90854" y="730"/>
                  </a:cubicBezTo>
                  <a:cubicBezTo>
                    <a:pt x="87206" y="0"/>
                    <a:pt x="84045" y="3313"/>
                    <a:pt x="82069" y="6444"/>
                  </a:cubicBezTo>
                  <a:cubicBezTo>
                    <a:pt x="72100" y="22250"/>
                    <a:pt x="70975" y="42159"/>
                    <a:pt x="73711" y="60609"/>
                  </a:cubicBezTo>
                  <a:cubicBezTo>
                    <a:pt x="74592" y="66536"/>
                    <a:pt x="76051" y="72858"/>
                    <a:pt x="80550" y="76870"/>
                  </a:cubicBezTo>
                  <a:cubicBezTo>
                    <a:pt x="86538" y="82281"/>
                    <a:pt x="96264" y="81582"/>
                    <a:pt x="103103" y="77296"/>
                  </a:cubicBezTo>
                  <a:cubicBezTo>
                    <a:pt x="109942" y="73010"/>
                    <a:pt x="114502" y="65928"/>
                    <a:pt x="118483" y="58937"/>
                  </a:cubicBezTo>
                  <a:cubicBezTo>
                    <a:pt x="128575" y="41247"/>
                    <a:pt x="136508" y="22341"/>
                    <a:pt x="142071" y="2736"/>
                  </a:cubicBezTo>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4"/>
            <p:cNvSpPr/>
            <p:nvPr/>
          </p:nvSpPr>
          <p:spPr>
            <a:xfrm rot="1739408">
              <a:off x="1739955" y="1030592"/>
              <a:ext cx="155367" cy="134679"/>
            </a:xfrm>
            <a:prstGeom prst="triangl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54"/>
          <p:cNvGrpSpPr/>
          <p:nvPr/>
        </p:nvGrpSpPr>
        <p:grpSpPr>
          <a:xfrm flipH="1" rot="10800000">
            <a:off x="7168088" y="3231160"/>
            <a:ext cx="762868" cy="1198190"/>
            <a:chOff x="6542175" y="1458525"/>
            <a:chExt cx="456725" cy="717350"/>
          </a:xfrm>
        </p:grpSpPr>
        <p:sp>
          <p:nvSpPr>
            <p:cNvPr id="889" name="Google Shape;889;p54"/>
            <p:cNvSpPr/>
            <p:nvPr/>
          </p:nvSpPr>
          <p:spPr>
            <a:xfrm>
              <a:off x="6542175" y="1458525"/>
              <a:ext cx="455975" cy="455950"/>
            </a:xfrm>
            <a:custGeom>
              <a:rect b="b" l="l" r="r" t="t"/>
              <a:pathLst>
                <a:path extrusionOk="0" fill="none" h="18238" w="18239">
                  <a:moveTo>
                    <a:pt x="18238" y="9119"/>
                  </a:moveTo>
                  <a:cubicBezTo>
                    <a:pt x="18238" y="14165"/>
                    <a:pt x="14165" y="18238"/>
                    <a:pt x="9119" y="18238"/>
                  </a:cubicBezTo>
                  <a:cubicBezTo>
                    <a:pt x="4104" y="18238"/>
                    <a:pt x="1" y="14165"/>
                    <a:pt x="1" y="9119"/>
                  </a:cubicBezTo>
                  <a:cubicBezTo>
                    <a:pt x="1"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4"/>
            <p:cNvSpPr/>
            <p:nvPr/>
          </p:nvSpPr>
          <p:spPr>
            <a:xfrm>
              <a:off x="6542950" y="1588450"/>
              <a:ext cx="455950" cy="455975"/>
            </a:xfrm>
            <a:custGeom>
              <a:rect b="b" l="l" r="r" t="t"/>
              <a:pathLst>
                <a:path extrusionOk="0" fill="none" h="18239" w="18238">
                  <a:moveTo>
                    <a:pt x="18238" y="9120"/>
                  </a:moveTo>
                  <a:cubicBezTo>
                    <a:pt x="18238" y="14165"/>
                    <a:pt x="14165" y="18238"/>
                    <a:pt x="9119" y="18238"/>
                  </a:cubicBezTo>
                  <a:cubicBezTo>
                    <a:pt x="4104" y="18238"/>
                    <a:pt x="0" y="14165"/>
                    <a:pt x="0" y="9120"/>
                  </a:cubicBezTo>
                  <a:cubicBezTo>
                    <a:pt x="0" y="4104"/>
                    <a:pt x="4104" y="1"/>
                    <a:pt x="9119" y="1"/>
                  </a:cubicBezTo>
                  <a:cubicBezTo>
                    <a:pt x="14165" y="1"/>
                    <a:pt x="18238" y="4104"/>
                    <a:pt x="18238" y="912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4"/>
            <p:cNvSpPr/>
            <p:nvPr/>
          </p:nvSpPr>
          <p:spPr>
            <a:xfrm>
              <a:off x="6542950" y="1719925"/>
              <a:ext cx="455950" cy="455950"/>
            </a:xfrm>
            <a:custGeom>
              <a:rect b="b" l="l" r="r" t="t"/>
              <a:pathLst>
                <a:path extrusionOk="0" fill="none" h="18238" w="18238">
                  <a:moveTo>
                    <a:pt x="18238" y="9119"/>
                  </a:moveTo>
                  <a:cubicBezTo>
                    <a:pt x="18238" y="14134"/>
                    <a:pt x="14165" y="18238"/>
                    <a:pt x="9119" y="18238"/>
                  </a:cubicBezTo>
                  <a:cubicBezTo>
                    <a:pt x="4104" y="18238"/>
                    <a:pt x="0" y="14134"/>
                    <a:pt x="0" y="9119"/>
                  </a:cubicBezTo>
                  <a:cubicBezTo>
                    <a:pt x="0"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54"/>
          <p:cNvGrpSpPr/>
          <p:nvPr/>
        </p:nvGrpSpPr>
        <p:grpSpPr>
          <a:xfrm>
            <a:off x="7666750" y="191363"/>
            <a:ext cx="957185" cy="2240675"/>
            <a:chOff x="2434200" y="1397225"/>
            <a:chExt cx="957185" cy="2240675"/>
          </a:xfrm>
        </p:grpSpPr>
        <p:sp>
          <p:nvSpPr>
            <p:cNvPr id="893" name="Google Shape;893;p54"/>
            <p:cNvSpPr/>
            <p:nvPr/>
          </p:nvSpPr>
          <p:spPr>
            <a:xfrm>
              <a:off x="2434200" y="1397225"/>
              <a:ext cx="957185" cy="2046850"/>
            </a:xfrm>
            <a:custGeom>
              <a:rect b="b" l="l" r="r" t="t"/>
              <a:pathLst>
                <a:path extrusionOk="0" h="103285" w="48300">
                  <a:moveTo>
                    <a:pt x="31855" y="1"/>
                  </a:moveTo>
                  <a:lnTo>
                    <a:pt x="1" y="50275"/>
                  </a:lnTo>
                  <a:cubicBezTo>
                    <a:pt x="1" y="50275"/>
                    <a:pt x="20943" y="99941"/>
                    <a:pt x="24287" y="103285"/>
                  </a:cubicBezTo>
                  <a:lnTo>
                    <a:pt x="40366" y="103285"/>
                  </a:lnTo>
                  <a:lnTo>
                    <a:pt x="28208" y="50731"/>
                  </a:lnTo>
                  <a:lnTo>
                    <a:pt x="48299" y="1"/>
                  </a:ln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4"/>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4"/>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54"/>
          <p:cNvGrpSpPr/>
          <p:nvPr/>
        </p:nvGrpSpPr>
        <p:grpSpPr>
          <a:xfrm>
            <a:off x="4273738" y="980075"/>
            <a:ext cx="596525" cy="106400"/>
            <a:chOff x="3877250" y="2196375"/>
            <a:chExt cx="596525" cy="106400"/>
          </a:xfrm>
        </p:grpSpPr>
        <p:sp>
          <p:nvSpPr>
            <p:cNvPr id="897" name="Google Shape;897;p54"/>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4"/>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4"/>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 name="Google Shape;900;p54"/>
          <p:cNvSpPr/>
          <p:nvPr/>
        </p:nvSpPr>
        <p:spPr>
          <a:xfrm flipH="1" rot="10800000">
            <a:off x="6270275" y="-677300"/>
            <a:ext cx="1512350" cy="1535375"/>
          </a:xfrm>
          <a:custGeom>
            <a:rect b="b" l="l" r="r" t="t"/>
            <a:pathLst>
              <a:path extrusionOk="0" h="61415" w="60494">
                <a:moveTo>
                  <a:pt x="0" y="61415"/>
                </a:moveTo>
                <a:lnTo>
                  <a:pt x="39613" y="0"/>
                </a:lnTo>
                <a:lnTo>
                  <a:pt x="60494" y="19346"/>
                </a:lnTo>
              </a:path>
            </a:pathLst>
          </a:custGeom>
          <a:noFill/>
          <a:ln cap="flat" cmpd="sng" w="19050">
            <a:solidFill>
              <a:schemeClr val="lt1"/>
            </a:solidFill>
            <a:prstDash val="lgDash"/>
            <a:round/>
            <a:headEnd len="med" w="med" type="none"/>
            <a:tailEnd len="med" w="med" type="triangle"/>
          </a:ln>
        </p:spPr>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p55"/>
          <p:cNvSpPr/>
          <p:nvPr/>
        </p:nvSpPr>
        <p:spPr>
          <a:xfrm rot="4080651">
            <a:off x="7571181" y="-678438"/>
            <a:ext cx="1956531" cy="2114394"/>
          </a:xfrm>
          <a:custGeom>
            <a:rect b="b" l="l" r="r" t="t"/>
            <a:pathLst>
              <a:path extrusionOk="0" h="19689" w="18219">
                <a:moveTo>
                  <a:pt x="11601" y="1"/>
                </a:moveTo>
                <a:cubicBezTo>
                  <a:pt x="11571" y="1"/>
                  <a:pt x="11540" y="1"/>
                  <a:pt x="11509" y="1"/>
                </a:cubicBezTo>
                <a:cubicBezTo>
                  <a:pt x="6603" y="91"/>
                  <a:pt x="3855" y="4515"/>
                  <a:pt x="2535" y="8655"/>
                </a:cubicBezTo>
                <a:cubicBezTo>
                  <a:pt x="1821" y="10939"/>
                  <a:pt x="1" y="16309"/>
                  <a:pt x="1839" y="18468"/>
                </a:cubicBezTo>
                <a:cubicBezTo>
                  <a:pt x="2584" y="19337"/>
                  <a:pt x="3274" y="19689"/>
                  <a:pt x="3900" y="19689"/>
                </a:cubicBezTo>
                <a:cubicBezTo>
                  <a:pt x="5896" y="19689"/>
                  <a:pt x="7247" y="16117"/>
                  <a:pt x="7709" y="14365"/>
                </a:cubicBezTo>
                <a:cubicBezTo>
                  <a:pt x="8940" y="9708"/>
                  <a:pt x="11706" y="11403"/>
                  <a:pt x="15256" y="9601"/>
                </a:cubicBezTo>
                <a:cubicBezTo>
                  <a:pt x="17362" y="8530"/>
                  <a:pt x="18218" y="5622"/>
                  <a:pt x="17255" y="3463"/>
                </a:cubicBezTo>
                <a:cubicBezTo>
                  <a:pt x="16304" y="1332"/>
                  <a:pt x="13928" y="1"/>
                  <a:pt x="11601" y="1"/>
                </a:cubicBez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5"/>
          <p:cNvSpPr/>
          <p:nvPr/>
        </p:nvSpPr>
        <p:spPr>
          <a:xfrm>
            <a:off x="7486150" y="3853925"/>
            <a:ext cx="1512350" cy="1535375"/>
          </a:xfrm>
          <a:custGeom>
            <a:rect b="b" l="l" r="r" t="t"/>
            <a:pathLst>
              <a:path extrusionOk="0" h="61415" w="60494">
                <a:moveTo>
                  <a:pt x="0" y="61415"/>
                </a:moveTo>
                <a:lnTo>
                  <a:pt x="39613" y="0"/>
                </a:lnTo>
                <a:lnTo>
                  <a:pt x="60494" y="19346"/>
                </a:lnTo>
              </a:path>
            </a:pathLst>
          </a:custGeom>
          <a:noFill/>
          <a:ln cap="flat" cmpd="sng" w="19050">
            <a:solidFill>
              <a:schemeClr val="lt1"/>
            </a:solidFill>
            <a:prstDash val="lgDash"/>
            <a:round/>
            <a:headEnd len="med" w="med" type="none"/>
            <a:tailEnd len="med" w="med" type="triangle"/>
          </a:ln>
        </p:spPr>
      </p:sp>
      <p:grpSp>
        <p:nvGrpSpPr>
          <p:cNvPr id="907" name="Google Shape;907;p55"/>
          <p:cNvGrpSpPr/>
          <p:nvPr/>
        </p:nvGrpSpPr>
        <p:grpSpPr>
          <a:xfrm>
            <a:off x="7860888" y="221347"/>
            <a:ext cx="762868" cy="1198190"/>
            <a:chOff x="6542175" y="1458525"/>
            <a:chExt cx="456725" cy="717350"/>
          </a:xfrm>
        </p:grpSpPr>
        <p:sp>
          <p:nvSpPr>
            <p:cNvPr id="908" name="Google Shape;908;p55"/>
            <p:cNvSpPr/>
            <p:nvPr/>
          </p:nvSpPr>
          <p:spPr>
            <a:xfrm>
              <a:off x="6542175" y="1458525"/>
              <a:ext cx="455975" cy="455950"/>
            </a:xfrm>
            <a:custGeom>
              <a:rect b="b" l="l" r="r" t="t"/>
              <a:pathLst>
                <a:path extrusionOk="0" fill="none" h="18238" w="18239">
                  <a:moveTo>
                    <a:pt x="18238" y="9119"/>
                  </a:moveTo>
                  <a:cubicBezTo>
                    <a:pt x="18238" y="14165"/>
                    <a:pt x="14165" y="18238"/>
                    <a:pt x="9119" y="18238"/>
                  </a:cubicBezTo>
                  <a:cubicBezTo>
                    <a:pt x="4104" y="18238"/>
                    <a:pt x="1" y="14165"/>
                    <a:pt x="1" y="9119"/>
                  </a:cubicBezTo>
                  <a:cubicBezTo>
                    <a:pt x="1"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5"/>
            <p:cNvSpPr/>
            <p:nvPr/>
          </p:nvSpPr>
          <p:spPr>
            <a:xfrm>
              <a:off x="6542950" y="1588450"/>
              <a:ext cx="455950" cy="455975"/>
            </a:xfrm>
            <a:custGeom>
              <a:rect b="b" l="l" r="r" t="t"/>
              <a:pathLst>
                <a:path extrusionOk="0" fill="none" h="18239" w="18238">
                  <a:moveTo>
                    <a:pt x="18238" y="9120"/>
                  </a:moveTo>
                  <a:cubicBezTo>
                    <a:pt x="18238" y="14165"/>
                    <a:pt x="14165" y="18238"/>
                    <a:pt x="9119" y="18238"/>
                  </a:cubicBezTo>
                  <a:cubicBezTo>
                    <a:pt x="4104" y="18238"/>
                    <a:pt x="0" y="14165"/>
                    <a:pt x="0" y="9120"/>
                  </a:cubicBezTo>
                  <a:cubicBezTo>
                    <a:pt x="0" y="4104"/>
                    <a:pt x="4104" y="1"/>
                    <a:pt x="9119" y="1"/>
                  </a:cubicBezTo>
                  <a:cubicBezTo>
                    <a:pt x="14165" y="1"/>
                    <a:pt x="18238" y="4104"/>
                    <a:pt x="18238" y="912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a:off x="6542950" y="1719925"/>
              <a:ext cx="455950" cy="455950"/>
            </a:xfrm>
            <a:custGeom>
              <a:rect b="b" l="l" r="r" t="t"/>
              <a:pathLst>
                <a:path extrusionOk="0" fill="none" h="18238" w="18238">
                  <a:moveTo>
                    <a:pt x="18238" y="9119"/>
                  </a:moveTo>
                  <a:cubicBezTo>
                    <a:pt x="18238" y="14134"/>
                    <a:pt x="14165" y="18238"/>
                    <a:pt x="9119" y="18238"/>
                  </a:cubicBezTo>
                  <a:cubicBezTo>
                    <a:pt x="4104" y="18238"/>
                    <a:pt x="0" y="14134"/>
                    <a:pt x="0" y="9119"/>
                  </a:cubicBezTo>
                  <a:cubicBezTo>
                    <a:pt x="0"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 name="Google Shape;911;p55"/>
          <p:cNvSpPr/>
          <p:nvPr/>
        </p:nvSpPr>
        <p:spPr>
          <a:xfrm>
            <a:off x="4177900" y="4453375"/>
            <a:ext cx="1475757" cy="918735"/>
          </a:xfrm>
          <a:custGeom>
            <a:rect b="b" l="l" r="r" t="t"/>
            <a:pathLst>
              <a:path extrusionOk="0" h="29880" w="47996">
                <a:moveTo>
                  <a:pt x="24104" y="0"/>
                </a:moveTo>
                <a:cubicBezTo>
                  <a:pt x="21126" y="0"/>
                  <a:pt x="18299" y="517"/>
                  <a:pt x="15563" y="1520"/>
                </a:cubicBezTo>
                <a:cubicBezTo>
                  <a:pt x="12858" y="2554"/>
                  <a:pt x="10274" y="4165"/>
                  <a:pt x="7873" y="6323"/>
                </a:cubicBezTo>
                <a:cubicBezTo>
                  <a:pt x="5472" y="8481"/>
                  <a:pt x="3587" y="11520"/>
                  <a:pt x="2128" y="15411"/>
                </a:cubicBezTo>
                <a:cubicBezTo>
                  <a:pt x="730" y="19302"/>
                  <a:pt x="1" y="23831"/>
                  <a:pt x="1" y="28998"/>
                </a:cubicBezTo>
                <a:lnTo>
                  <a:pt x="1" y="29879"/>
                </a:lnTo>
                <a:lnTo>
                  <a:pt x="18147" y="29879"/>
                </a:lnTo>
                <a:lnTo>
                  <a:pt x="18147" y="28998"/>
                </a:lnTo>
                <a:cubicBezTo>
                  <a:pt x="18147" y="24439"/>
                  <a:pt x="18694" y="21065"/>
                  <a:pt x="19879" y="18907"/>
                </a:cubicBezTo>
                <a:cubicBezTo>
                  <a:pt x="21065" y="16748"/>
                  <a:pt x="22433" y="15624"/>
                  <a:pt x="23983" y="15624"/>
                </a:cubicBezTo>
                <a:cubicBezTo>
                  <a:pt x="25685" y="15624"/>
                  <a:pt x="27144" y="16779"/>
                  <a:pt x="28238" y="18998"/>
                </a:cubicBezTo>
                <a:cubicBezTo>
                  <a:pt x="29393" y="21247"/>
                  <a:pt x="29940" y="24560"/>
                  <a:pt x="29940" y="28937"/>
                </a:cubicBezTo>
                <a:lnTo>
                  <a:pt x="29940" y="29879"/>
                </a:lnTo>
                <a:lnTo>
                  <a:pt x="47995" y="29879"/>
                </a:lnTo>
                <a:lnTo>
                  <a:pt x="47995" y="28816"/>
                </a:lnTo>
                <a:cubicBezTo>
                  <a:pt x="47995" y="19393"/>
                  <a:pt x="45746" y="12250"/>
                  <a:pt x="41278" y="7356"/>
                </a:cubicBezTo>
                <a:cubicBezTo>
                  <a:pt x="36779" y="2432"/>
                  <a:pt x="31065" y="0"/>
                  <a:pt x="24104" y="0"/>
                </a:cubicBezTo>
                <a:close/>
              </a:path>
            </a:pathLst>
          </a:custGeom>
          <a:gradFill>
            <a:gsLst>
              <a:gs pos="0">
                <a:schemeClr val="lt2"/>
              </a:gs>
              <a:gs pos="50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 name="Google Shape;912;p55"/>
          <p:cNvGrpSpPr/>
          <p:nvPr/>
        </p:nvGrpSpPr>
        <p:grpSpPr>
          <a:xfrm flipH="1">
            <a:off x="185675" y="-513950"/>
            <a:ext cx="957185" cy="2240675"/>
            <a:chOff x="2434200" y="1397225"/>
            <a:chExt cx="957185" cy="2240675"/>
          </a:xfrm>
        </p:grpSpPr>
        <p:sp>
          <p:nvSpPr>
            <p:cNvPr id="913" name="Google Shape;913;p55"/>
            <p:cNvSpPr/>
            <p:nvPr/>
          </p:nvSpPr>
          <p:spPr>
            <a:xfrm>
              <a:off x="2434200" y="1397225"/>
              <a:ext cx="957185" cy="2046850"/>
            </a:xfrm>
            <a:custGeom>
              <a:rect b="b" l="l" r="r" t="t"/>
              <a:pathLst>
                <a:path extrusionOk="0" h="103285" w="48300">
                  <a:moveTo>
                    <a:pt x="31855" y="1"/>
                  </a:moveTo>
                  <a:lnTo>
                    <a:pt x="1" y="50275"/>
                  </a:lnTo>
                  <a:cubicBezTo>
                    <a:pt x="1" y="50275"/>
                    <a:pt x="20943" y="99941"/>
                    <a:pt x="24287" y="103285"/>
                  </a:cubicBezTo>
                  <a:lnTo>
                    <a:pt x="40366" y="103285"/>
                  </a:lnTo>
                  <a:lnTo>
                    <a:pt x="28208" y="50731"/>
                  </a:lnTo>
                  <a:lnTo>
                    <a:pt x="48299" y="1"/>
                  </a:ln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5"/>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5"/>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55"/>
          <p:cNvGrpSpPr/>
          <p:nvPr/>
        </p:nvGrpSpPr>
        <p:grpSpPr>
          <a:xfrm rot="5400000">
            <a:off x="2974431" y="4226887"/>
            <a:ext cx="862648" cy="682968"/>
            <a:chOff x="550131" y="3442675"/>
            <a:chExt cx="862648" cy="682968"/>
          </a:xfrm>
        </p:grpSpPr>
        <p:sp>
          <p:nvSpPr>
            <p:cNvPr id="917" name="Google Shape;917;p55"/>
            <p:cNvSpPr/>
            <p:nvPr/>
          </p:nvSpPr>
          <p:spPr>
            <a:xfrm flipH="1" rot="10800000">
              <a:off x="55013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9" y="1733"/>
                    <a:pt x="1764" y="1369"/>
                    <a:pt x="1764" y="852"/>
                  </a:cubicBezTo>
                  <a:cubicBezTo>
                    <a:pt x="1764" y="36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5"/>
            <p:cNvSpPr/>
            <p:nvPr/>
          </p:nvSpPr>
          <p:spPr>
            <a:xfrm flipH="1" rot="10800000">
              <a:off x="82056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8" y="1733"/>
                    <a:pt x="1764" y="1369"/>
                    <a:pt x="1764" y="852"/>
                  </a:cubicBezTo>
                  <a:cubicBezTo>
                    <a:pt x="1764" y="36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5"/>
            <p:cNvSpPr/>
            <p:nvPr/>
          </p:nvSpPr>
          <p:spPr>
            <a:xfrm flipH="1" rot="10800000">
              <a:off x="1090086" y="4073350"/>
              <a:ext cx="52263" cy="52293"/>
            </a:xfrm>
            <a:custGeom>
              <a:rect b="b" l="l" r="r" t="t"/>
              <a:pathLst>
                <a:path extrusionOk="0" h="1734" w="1733">
                  <a:moveTo>
                    <a:pt x="882" y="1"/>
                  </a:moveTo>
                  <a:cubicBezTo>
                    <a:pt x="365" y="1"/>
                    <a:pt x="0" y="366"/>
                    <a:pt x="0" y="852"/>
                  </a:cubicBezTo>
                  <a:cubicBezTo>
                    <a:pt x="0" y="1369"/>
                    <a:pt x="365" y="1733"/>
                    <a:pt x="882" y="1733"/>
                  </a:cubicBezTo>
                  <a:cubicBezTo>
                    <a:pt x="1368" y="1733"/>
                    <a:pt x="1733" y="1369"/>
                    <a:pt x="1733" y="852"/>
                  </a:cubicBezTo>
                  <a:cubicBezTo>
                    <a:pt x="1733" y="36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5"/>
            <p:cNvSpPr/>
            <p:nvPr/>
          </p:nvSpPr>
          <p:spPr>
            <a:xfrm flipH="1" rot="10800000">
              <a:off x="1360486" y="4073350"/>
              <a:ext cx="52293" cy="52293"/>
            </a:xfrm>
            <a:custGeom>
              <a:rect b="b" l="l" r="r" t="t"/>
              <a:pathLst>
                <a:path extrusionOk="0" h="1734" w="1734">
                  <a:moveTo>
                    <a:pt x="882" y="1"/>
                  </a:moveTo>
                  <a:cubicBezTo>
                    <a:pt x="366" y="1"/>
                    <a:pt x="1" y="366"/>
                    <a:pt x="1" y="852"/>
                  </a:cubicBezTo>
                  <a:cubicBezTo>
                    <a:pt x="1" y="1369"/>
                    <a:pt x="366" y="1733"/>
                    <a:pt x="882" y="1733"/>
                  </a:cubicBezTo>
                  <a:cubicBezTo>
                    <a:pt x="1369" y="1733"/>
                    <a:pt x="1733" y="1369"/>
                    <a:pt x="1733" y="852"/>
                  </a:cubicBezTo>
                  <a:cubicBezTo>
                    <a:pt x="1733" y="36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5"/>
            <p:cNvSpPr/>
            <p:nvPr/>
          </p:nvSpPr>
          <p:spPr>
            <a:xfrm flipH="1" rot="10800000">
              <a:off x="55013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5"/>
            <p:cNvSpPr/>
            <p:nvPr/>
          </p:nvSpPr>
          <p:spPr>
            <a:xfrm flipH="1" rot="10800000">
              <a:off x="82056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5"/>
            <p:cNvSpPr/>
            <p:nvPr/>
          </p:nvSpPr>
          <p:spPr>
            <a:xfrm flipH="1" rot="10800000">
              <a:off x="1090086" y="3863446"/>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5"/>
            <p:cNvSpPr/>
            <p:nvPr/>
          </p:nvSpPr>
          <p:spPr>
            <a:xfrm flipH="1" rot="10800000">
              <a:off x="1360486" y="3863446"/>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5"/>
            <p:cNvSpPr/>
            <p:nvPr/>
          </p:nvSpPr>
          <p:spPr>
            <a:xfrm flipH="1" rot="10800000">
              <a:off x="55013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5"/>
            <p:cNvSpPr/>
            <p:nvPr/>
          </p:nvSpPr>
          <p:spPr>
            <a:xfrm flipH="1" rot="10800000">
              <a:off x="82056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5"/>
            <p:cNvSpPr/>
            <p:nvPr/>
          </p:nvSpPr>
          <p:spPr>
            <a:xfrm flipH="1" rot="10800000">
              <a:off x="1090086" y="3652608"/>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5"/>
            <p:cNvSpPr/>
            <p:nvPr/>
          </p:nvSpPr>
          <p:spPr>
            <a:xfrm flipH="1" rot="10800000">
              <a:off x="1360486" y="3652608"/>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5"/>
            <p:cNvSpPr/>
            <p:nvPr/>
          </p:nvSpPr>
          <p:spPr>
            <a:xfrm flipH="1" rot="10800000">
              <a:off x="55013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9" y="1763"/>
                    <a:pt x="1764" y="1368"/>
                    <a:pt x="1764" y="882"/>
                  </a:cubicBezTo>
                  <a:cubicBezTo>
                    <a:pt x="176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5"/>
            <p:cNvSpPr/>
            <p:nvPr/>
          </p:nvSpPr>
          <p:spPr>
            <a:xfrm flipH="1" rot="10800000">
              <a:off x="82056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8" y="1763"/>
                    <a:pt x="1764" y="1368"/>
                    <a:pt x="1764" y="882"/>
                  </a:cubicBezTo>
                  <a:cubicBezTo>
                    <a:pt x="1764" y="396"/>
                    <a:pt x="133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5"/>
            <p:cNvSpPr/>
            <p:nvPr/>
          </p:nvSpPr>
          <p:spPr>
            <a:xfrm flipH="1" rot="10800000">
              <a:off x="1090086" y="3442675"/>
              <a:ext cx="52263" cy="53198"/>
            </a:xfrm>
            <a:custGeom>
              <a:rect b="b" l="l" r="r" t="t"/>
              <a:pathLst>
                <a:path extrusionOk="0" h="1764" w="1733">
                  <a:moveTo>
                    <a:pt x="882" y="1"/>
                  </a:moveTo>
                  <a:cubicBezTo>
                    <a:pt x="365" y="1"/>
                    <a:pt x="0" y="396"/>
                    <a:pt x="0" y="882"/>
                  </a:cubicBezTo>
                  <a:cubicBezTo>
                    <a:pt x="0" y="1368"/>
                    <a:pt x="365" y="1763"/>
                    <a:pt x="882" y="1763"/>
                  </a:cubicBezTo>
                  <a:cubicBezTo>
                    <a:pt x="1368" y="1763"/>
                    <a:pt x="1733" y="1368"/>
                    <a:pt x="1733" y="882"/>
                  </a:cubicBezTo>
                  <a:cubicBezTo>
                    <a:pt x="173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5"/>
            <p:cNvSpPr/>
            <p:nvPr/>
          </p:nvSpPr>
          <p:spPr>
            <a:xfrm flipH="1" rot="10800000">
              <a:off x="1360486" y="3442675"/>
              <a:ext cx="52293" cy="53198"/>
            </a:xfrm>
            <a:custGeom>
              <a:rect b="b" l="l" r="r" t="t"/>
              <a:pathLst>
                <a:path extrusionOk="0" h="1764" w="1734">
                  <a:moveTo>
                    <a:pt x="882" y="1"/>
                  </a:moveTo>
                  <a:cubicBezTo>
                    <a:pt x="366" y="1"/>
                    <a:pt x="1" y="396"/>
                    <a:pt x="1" y="882"/>
                  </a:cubicBezTo>
                  <a:cubicBezTo>
                    <a:pt x="1" y="1368"/>
                    <a:pt x="366" y="1763"/>
                    <a:pt x="882" y="1763"/>
                  </a:cubicBezTo>
                  <a:cubicBezTo>
                    <a:pt x="1369" y="1763"/>
                    <a:pt x="1733" y="1368"/>
                    <a:pt x="1733" y="882"/>
                  </a:cubicBezTo>
                  <a:cubicBezTo>
                    <a:pt x="1733"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 name="Google Shape;933;p55"/>
          <p:cNvSpPr txBox="1"/>
          <p:nvPr/>
        </p:nvSpPr>
        <p:spPr>
          <a:xfrm>
            <a:off x="1163550" y="1415600"/>
            <a:ext cx="6816900" cy="2586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300">
                <a:solidFill>
                  <a:schemeClr val="lt1"/>
                </a:solidFill>
                <a:latin typeface="Archivo"/>
                <a:ea typeface="Archivo"/>
                <a:cs typeface="Archivo"/>
                <a:sym typeface="Archivo"/>
              </a:rPr>
              <a:t>Secara keseluruhan, implementasi sistem ini akan memberikan solusi pengendalian suhu yang mudah digunakan dan akurat bagi pengguna. Melalui integrasi MAX7219  7-Segment Display dan knob Mini Servo SG90 yang dapat disesuaikan, pengguna dapat mengharapkan pengukuran suhu yang akurat, penyesuaian target suhu yang mudah, serta tampilan visual yang menarik dari pengaturan suhu yang diinginkan. Desain sistem ini memastikan tampilan yang optimal dengan digit yang sesuai, sementara mekanisme pengendalian yang intuitif memungkinkan umpan balik secara tangkas dan meningkatkan pengalaman pengguna secara keseluruhan. Dengan fitur-fitur ini digabungkan, sistem pengendalian suhu ini menawarkan solusi yang andal dan nyaman untuk berbagai aplikasi. Dengan demikian, proyek ini juga diharapkan dapat menginspirasi pengembangan teknologi yang lebih baik di masa depan untuk membantu menjaga lingkungan hidup yang lebih sehat dan berkelanjutan.</a:t>
            </a:r>
            <a:endParaRPr sz="1300">
              <a:solidFill>
                <a:schemeClr val="lt1"/>
              </a:solidFill>
              <a:latin typeface="Archivo"/>
              <a:ea typeface="Archivo"/>
              <a:cs typeface="Archivo"/>
              <a:sym typeface="Archivo"/>
            </a:endParaRPr>
          </a:p>
        </p:txBody>
      </p:sp>
      <p:sp>
        <p:nvSpPr>
          <p:cNvPr id="934" name="Google Shape;934;p55"/>
          <p:cNvSpPr txBox="1"/>
          <p:nvPr>
            <p:ph type="title"/>
          </p:nvPr>
        </p:nvSpPr>
        <p:spPr>
          <a:xfrm>
            <a:off x="713250" y="718288"/>
            <a:ext cx="7717500" cy="6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38"/>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542" name="Google Shape;542;p38"/>
          <p:cNvSpPr txBox="1"/>
          <p:nvPr>
            <p:ph idx="1" type="subTitle"/>
          </p:nvPr>
        </p:nvSpPr>
        <p:spPr>
          <a:xfrm>
            <a:off x="2062187" y="1396900"/>
            <a:ext cx="2443200" cy="49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Althaf</a:t>
            </a:r>
            <a:endParaRPr/>
          </a:p>
          <a:p>
            <a:pPr indent="0" lvl="0" marL="0" rtl="0" algn="ctr">
              <a:spcBef>
                <a:spcPts val="0"/>
              </a:spcBef>
              <a:spcAft>
                <a:spcPts val="0"/>
              </a:spcAft>
              <a:buNone/>
            </a:pPr>
            <a:r>
              <a:rPr lang="en"/>
              <a:t>Nafi Anwar</a:t>
            </a:r>
            <a:endParaRPr/>
          </a:p>
        </p:txBody>
      </p:sp>
      <p:sp>
        <p:nvSpPr>
          <p:cNvPr id="543" name="Google Shape;543;p38"/>
          <p:cNvSpPr txBox="1"/>
          <p:nvPr>
            <p:ph idx="2" type="subTitle"/>
          </p:nvPr>
        </p:nvSpPr>
        <p:spPr>
          <a:xfrm>
            <a:off x="4638648" y="1396900"/>
            <a:ext cx="2443200" cy="49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 Fathan Muhandis</a:t>
            </a:r>
            <a:endParaRPr/>
          </a:p>
        </p:txBody>
      </p:sp>
      <p:sp>
        <p:nvSpPr>
          <p:cNvPr id="544" name="Google Shape;544;p38"/>
          <p:cNvSpPr txBox="1"/>
          <p:nvPr>
            <p:ph idx="3" type="subTitle"/>
          </p:nvPr>
        </p:nvSpPr>
        <p:spPr>
          <a:xfrm>
            <a:off x="2062162" y="2115625"/>
            <a:ext cx="24432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2106634881</a:t>
            </a:r>
            <a:endParaRPr/>
          </a:p>
        </p:txBody>
      </p:sp>
      <p:sp>
        <p:nvSpPr>
          <p:cNvPr id="545" name="Google Shape;545;p38"/>
          <p:cNvSpPr txBox="1"/>
          <p:nvPr>
            <p:ph idx="4" type="subTitle"/>
          </p:nvPr>
        </p:nvSpPr>
        <p:spPr>
          <a:xfrm>
            <a:off x="4638600" y="2115613"/>
            <a:ext cx="24432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2106731623</a:t>
            </a:r>
            <a:endParaRPr/>
          </a:p>
        </p:txBody>
      </p:sp>
      <p:sp>
        <p:nvSpPr>
          <p:cNvPr id="546" name="Google Shape;546;p38"/>
          <p:cNvSpPr/>
          <p:nvPr/>
        </p:nvSpPr>
        <p:spPr>
          <a:xfrm rot="-1607476">
            <a:off x="3636422" y="4368305"/>
            <a:ext cx="1871090" cy="1628836"/>
          </a:xfrm>
          <a:custGeom>
            <a:rect b="b" l="l" r="r" t="t"/>
            <a:pathLst>
              <a:path extrusionOk="0" h="21542" w="24747">
                <a:moveTo>
                  <a:pt x="21070" y="1"/>
                </a:moveTo>
                <a:cubicBezTo>
                  <a:pt x="20898" y="1"/>
                  <a:pt x="20726" y="18"/>
                  <a:pt x="20554" y="55"/>
                </a:cubicBezTo>
                <a:cubicBezTo>
                  <a:pt x="18769" y="465"/>
                  <a:pt x="17859" y="2553"/>
                  <a:pt x="16164" y="3249"/>
                </a:cubicBezTo>
                <a:cubicBezTo>
                  <a:pt x="15739" y="3427"/>
                  <a:pt x="15294" y="3504"/>
                  <a:pt x="14842" y="3504"/>
                </a:cubicBezTo>
                <a:cubicBezTo>
                  <a:pt x="13758" y="3504"/>
                  <a:pt x="12638" y="3064"/>
                  <a:pt x="11668" y="2535"/>
                </a:cubicBezTo>
                <a:cubicBezTo>
                  <a:pt x="10276" y="1785"/>
                  <a:pt x="8920" y="840"/>
                  <a:pt x="7350" y="679"/>
                </a:cubicBezTo>
                <a:cubicBezTo>
                  <a:pt x="7118" y="656"/>
                  <a:pt x="6894" y="644"/>
                  <a:pt x="6677" y="644"/>
                </a:cubicBezTo>
                <a:cubicBezTo>
                  <a:pt x="0" y="644"/>
                  <a:pt x="322" y="11522"/>
                  <a:pt x="2586" y="15738"/>
                </a:cubicBezTo>
                <a:cubicBezTo>
                  <a:pt x="4654" y="19610"/>
                  <a:pt x="8192" y="21541"/>
                  <a:pt x="11830" y="21541"/>
                </a:cubicBezTo>
                <a:cubicBezTo>
                  <a:pt x="14848" y="21541"/>
                  <a:pt x="17933" y="20212"/>
                  <a:pt x="20304" y="17558"/>
                </a:cubicBezTo>
                <a:cubicBezTo>
                  <a:pt x="23016" y="14525"/>
                  <a:pt x="24301" y="10439"/>
                  <a:pt x="24640" y="6407"/>
                </a:cubicBezTo>
                <a:cubicBezTo>
                  <a:pt x="24747" y="4944"/>
                  <a:pt x="24747" y="3409"/>
                  <a:pt x="24104" y="2089"/>
                </a:cubicBezTo>
                <a:cubicBezTo>
                  <a:pt x="23539" y="927"/>
                  <a:pt x="22326" y="1"/>
                  <a:pt x="21070"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8"/>
          <p:cNvSpPr/>
          <p:nvPr/>
        </p:nvSpPr>
        <p:spPr>
          <a:xfrm rot="4542241">
            <a:off x="-1461895" y="-210121"/>
            <a:ext cx="2332525" cy="3998687"/>
          </a:xfrm>
          <a:custGeom>
            <a:rect b="b" l="l" r="r" t="t"/>
            <a:pathLst>
              <a:path extrusionOk="0" h="203378" w="118635">
                <a:moveTo>
                  <a:pt x="11490" y="1"/>
                </a:moveTo>
                <a:lnTo>
                  <a:pt x="0" y="203378"/>
                </a:lnTo>
                <a:lnTo>
                  <a:pt x="118635" y="123589"/>
                </a:lnTo>
                <a:lnTo>
                  <a:pt x="11490" y="1"/>
                </a:lnTo>
                <a:close/>
              </a:path>
            </a:pathLst>
          </a:custGeom>
          <a:gradFill>
            <a:gsLst>
              <a:gs pos="0">
                <a:schemeClr val="dk2"/>
              </a:gs>
              <a:gs pos="22000">
                <a:schemeClr val="lt2"/>
              </a:gs>
              <a:gs pos="44000">
                <a:schemeClr val="accent2"/>
              </a:gs>
              <a:gs pos="100000">
                <a:schemeClr val="accent3"/>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8"/>
          <p:cNvSpPr/>
          <p:nvPr/>
        </p:nvSpPr>
        <p:spPr>
          <a:xfrm>
            <a:off x="-272725" y="1752525"/>
            <a:ext cx="1512350" cy="1535375"/>
          </a:xfrm>
          <a:custGeom>
            <a:rect b="b" l="l" r="r" t="t"/>
            <a:pathLst>
              <a:path extrusionOk="0" h="61415" w="60494">
                <a:moveTo>
                  <a:pt x="0" y="61415"/>
                </a:moveTo>
                <a:lnTo>
                  <a:pt x="39613" y="0"/>
                </a:lnTo>
                <a:lnTo>
                  <a:pt x="60494" y="19346"/>
                </a:lnTo>
              </a:path>
            </a:pathLst>
          </a:custGeom>
          <a:noFill/>
          <a:ln cap="flat" cmpd="sng" w="19050">
            <a:solidFill>
              <a:schemeClr val="accent3"/>
            </a:solidFill>
            <a:prstDash val="lgDash"/>
            <a:round/>
            <a:headEnd len="med" w="med" type="none"/>
            <a:tailEnd len="med" w="med" type="triangle"/>
          </a:ln>
        </p:spPr>
      </p:sp>
      <p:sp>
        <p:nvSpPr>
          <p:cNvPr id="549" name="Google Shape;549;p38"/>
          <p:cNvSpPr/>
          <p:nvPr/>
        </p:nvSpPr>
        <p:spPr>
          <a:xfrm>
            <a:off x="7230825" y="940138"/>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 name="Google Shape;550;p38"/>
          <p:cNvGrpSpPr/>
          <p:nvPr/>
        </p:nvGrpSpPr>
        <p:grpSpPr>
          <a:xfrm>
            <a:off x="577450" y="2660050"/>
            <a:ext cx="596525" cy="106400"/>
            <a:chOff x="3877250" y="2196375"/>
            <a:chExt cx="596525" cy="106400"/>
          </a:xfrm>
        </p:grpSpPr>
        <p:sp>
          <p:nvSpPr>
            <p:cNvPr id="551" name="Google Shape;551;p38"/>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8"/>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8"/>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38"/>
          <p:cNvGrpSpPr/>
          <p:nvPr/>
        </p:nvGrpSpPr>
        <p:grpSpPr>
          <a:xfrm>
            <a:off x="759206" y="165375"/>
            <a:ext cx="862648" cy="682968"/>
            <a:chOff x="550131" y="3442675"/>
            <a:chExt cx="862648" cy="682968"/>
          </a:xfrm>
        </p:grpSpPr>
        <p:sp>
          <p:nvSpPr>
            <p:cNvPr id="555" name="Google Shape;555;p38"/>
            <p:cNvSpPr/>
            <p:nvPr/>
          </p:nvSpPr>
          <p:spPr>
            <a:xfrm flipH="1" rot="10800000">
              <a:off x="55013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9" y="1733"/>
                    <a:pt x="1764" y="1369"/>
                    <a:pt x="1764" y="852"/>
                  </a:cubicBezTo>
                  <a:cubicBezTo>
                    <a:pt x="1764" y="36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8"/>
            <p:cNvSpPr/>
            <p:nvPr/>
          </p:nvSpPr>
          <p:spPr>
            <a:xfrm flipH="1" rot="10800000">
              <a:off x="82056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8" y="1733"/>
                    <a:pt x="1764" y="1369"/>
                    <a:pt x="1764" y="852"/>
                  </a:cubicBezTo>
                  <a:cubicBezTo>
                    <a:pt x="1764" y="366"/>
                    <a:pt x="133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8"/>
            <p:cNvSpPr/>
            <p:nvPr/>
          </p:nvSpPr>
          <p:spPr>
            <a:xfrm flipH="1" rot="10800000">
              <a:off x="1090086" y="4073350"/>
              <a:ext cx="52263" cy="52293"/>
            </a:xfrm>
            <a:custGeom>
              <a:rect b="b" l="l" r="r" t="t"/>
              <a:pathLst>
                <a:path extrusionOk="0" h="1734" w="1733">
                  <a:moveTo>
                    <a:pt x="882" y="1"/>
                  </a:moveTo>
                  <a:cubicBezTo>
                    <a:pt x="365" y="1"/>
                    <a:pt x="0" y="366"/>
                    <a:pt x="0" y="852"/>
                  </a:cubicBezTo>
                  <a:cubicBezTo>
                    <a:pt x="0" y="1369"/>
                    <a:pt x="365" y="1733"/>
                    <a:pt x="882" y="1733"/>
                  </a:cubicBezTo>
                  <a:cubicBezTo>
                    <a:pt x="1368" y="1733"/>
                    <a:pt x="1733" y="1369"/>
                    <a:pt x="1733" y="852"/>
                  </a:cubicBezTo>
                  <a:cubicBezTo>
                    <a:pt x="1733" y="366"/>
                    <a:pt x="136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8"/>
            <p:cNvSpPr/>
            <p:nvPr/>
          </p:nvSpPr>
          <p:spPr>
            <a:xfrm flipH="1" rot="10800000">
              <a:off x="1360486" y="4073350"/>
              <a:ext cx="52293" cy="52293"/>
            </a:xfrm>
            <a:custGeom>
              <a:rect b="b" l="l" r="r" t="t"/>
              <a:pathLst>
                <a:path extrusionOk="0" h="1734" w="1734">
                  <a:moveTo>
                    <a:pt x="882" y="1"/>
                  </a:moveTo>
                  <a:cubicBezTo>
                    <a:pt x="366" y="1"/>
                    <a:pt x="1" y="366"/>
                    <a:pt x="1" y="852"/>
                  </a:cubicBezTo>
                  <a:cubicBezTo>
                    <a:pt x="1" y="1369"/>
                    <a:pt x="366" y="1733"/>
                    <a:pt x="882" y="1733"/>
                  </a:cubicBezTo>
                  <a:cubicBezTo>
                    <a:pt x="1369" y="1733"/>
                    <a:pt x="1733" y="1369"/>
                    <a:pt x="1733" y="852"/>
                  </a:cubicBezTo>
                  <a:cubicBezTo>
                    <a:pt x="1733" y="36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8"/>
            <p:cNvSpPr/>
            <p:nvPr/>
          </p:nvSpPr>
          <p:spPr>
            <a:xfrm flipH="1" rot="10800000">
              <a:off x="55013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8"/>
            <p:cNvSpPr/>
            <p:nvPr/>
          </p:nvSpPr>
          <p:spPr>
            <a:xfrm flipH="1" rot="10800000">
              <a:off x="82056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8"/>
            <p:cNvSpPr/>
            <p:nvPr/>
          </p:nvSpPr>
          <p:spPr>
            <a:xfrm flipH="1" rot="10800000">
              <a:off x="1090086" y="3863446"/>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8"/>
            <p:cNvSpPr/>
            <p:nvPr/>
          </p:nvSpPr>
          <p:spPr>
            <a:xfrm flipH="1" rot="10800000">
              <a:off x="1360486" y="3863446"/>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8"/>
            <p:cNvSpPr/>
            <p:nvPr/>
          </p:nvSpPr>
          <p:spPr>
            <a:xfrm flipH="1" rot="10800000">
              <a:off x="55013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8"/>
            <p:cNvSpPr/>
            <p:nvPr/>
          </p:nvSpPr>
          <p:spPr>
            <a:xfrm flipH="1" rot="10800000">
              <a:off x="82056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8"/>
            <p:cNvSpPr/>
            <p:nvPr/>
          </p:nvSpPr>
          <p:spPr>
            <a:xfrm flipH="1" rot="10800000">
              <a:off x="1090086" y="3652608"/>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8"/>
            <p:cNvSpPr/>
            <p:nvPr/>
          </p:nvSpPr>
          <p:spPr>
            <a:xfrm flipH="1" rot="10800000">
              <a:off x="1360486" y="3652608"/>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8"/>
            <p:cNvSpPr/>
            <p:nvPr/>
          </p:nvSpPr>
          <p:spPr>
            <a:xfrm flipH="1" rot="10800000">
              <a:off x="55013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9" y="1763"/>
                    <a:pt x="1764" y="1368"/>
                    <a:pt x="1764" y="882"/>
                  </a:cubicBezTo>
                  <a:cubicBezTo>
                    <a:pt x="1764"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8"/>
            <p:cNvSpPr/>
            <p:nvPr/>
          </p:nvSpPr>
          <p:spPr>
            <a:xfrm flipH="1" rot="10800000">
              <a:off x="82056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8" y="1763"/>
                    <a:pt x="1764" y="1368"/>
                    <a:pt x="1764" y="882"/>
                  </a:cubicBezTo>
                  <a:cubicBezTo>
                    <a:pt x="1764" y="396"/>
                    <a:pt x="133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8"/>
            <p:cNvSpPr/>
            <p:nvPr/>
          </p:nvSpPr>
          <p:spPr>
            <a:xfrm flipH="1" rot="10800000">
              <a:off x="1090086" y="3442675"/>
              <a:ext cx="52263" cy="53198"/>
            </a:xfrm>
            <a:custGeom>
              <a:rect b="b" l="l" r="r" t="t"/>
              <a:pathLst>
                <a:path extrusionOk="0" h="1764" w="1733">
                  <a:moveTo>
                    <a:pt x="882" y="1"/>
                  </a:moveTo>
                  <a:cubicBezTo>
                    <a:pt x="365" y="1"/>
                    <a:pt x="0" y="396"/>
                    <a:pt x="0" y="882"/>
                  </a:cubicBezTo>
                  <a:cubicBezTo>
                    <a:pt x="0" y="1368"/>
                    <a:pt x="365" y="1763"/>
                    <a:pt x="882" y="1763"/>
                  </a:cubicBezTo>
                  <a:cubicBezTo>
                    <a:pt x="1368" y="1763"/>
                    <a:pt x="1733" y="1368"/>
                    <a:pt x="1733" y="882"/>
                  </a:cubicBezTo>
                  <a:cubicBezTo>
                    <a:pt x="1733" y="396"/>
                    <a:pt x="1368"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8"/>
            <p:cNvSpPr/>
            <p:nvPr/>
          </p:nvSpPr>
          <p:spPr>
            <a:xfrm flipH="1" rot="10800000">
              <a:off x="1360486" y="3442675"/>
              <a:ext cx="52293" cy="53198"/>
            </a:xfrm>
            <a:custGeom>
              <a:rect b="b" l="l" r="r" t="t"/>
              <a:pathLst>
                <a:path extrusionOk="0" h="1764" w="1734">
                  <a:moveTo>
                    <a:pt x="882" y="1"/>
                  </a:moveTo>
                  <a:cubicBezTo>
                    <a:pt x="366" y="1"/>
                    <a:pt x="1" y="396"/>
                    <a:pt x="1" y="882"/>
                  </a:cubicBezTo>
                  <a:cubicBezTo>
                    <a:pt x="1" y="1368"/>
                    <a:pt x="366" y="1763"/>
                    <a:pt x="882" y="1763"/>
                  </a:cubicBezTo>
                  <a:cubicBezTo>
                    <a:pt x="1369" y="1763"/>
                    <a:pt x="1733" y="1368"/>
                    <a:pt x="1733" y="882"/>
                  </a:cubicBezTo>
                  <a:cubicBezTo>
                    <a:pt x="1733" y="396"/>
                    <a:pt x="1369" y="1"/>
                    <a:pt x="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 name="Google Shape;571;p38"/>
          <p:cNvSpPr txBox="1"/>
          <p:nvPr>
            <p:ph idx="1" type="subTitle"/>
          </p:nvPr>
        </p:nvSpPr>
        <p:spPr>
          <a:xfrm>
            <a:off x="1593662" y="2727625"/>
            <a:ext cx="2443200" cy="49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 Fajri Alqomaril</a:t>
            </a:r>
            <a:endParaRPr/>
          </a:p>
        </p:txBody>
      </p:sp>
      <p:sp>
        <p:nvSpPr>
          <p:cNvPr id="572" name="Google Shape;572;p38"/>
          <p:cNvSpPr txBox="1"/>
          <p:nvPr>
            <p:ph idx="2" type="subTitle"/>
          </p:nvPr>
        </p:nvSpPr>
        <p:spPr>
          <a:xfrm>
            <a:off x="5107136" y="2727625"/>
            <a:ext cx="2443200" cy="49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Zalfy</a:t>
            </a:r>
            <a:endParaRPr/>
          </a:p>
          <a:p>
            <a:pPr indent="0" lvl="0" marL="0" rtl="0" algn="ctr">
              <a:spcBef>
                <a:spcPts val="0"/>
              </a:spcBef>
              <a:spcAft>
                <a:spcPts val="0"/>
              </a:spcAft>
              <a:buNone/>
            </a:pPr>
            <a:r>
              <a:rPr lang="en"/>
              <a:t>Putra Rezky</a:t>
            </a:r>
            <a:endParaRPr/>
          </a:p>
        </p:txBody>
      </p:sp>
      <p:sp>
        <p:nvSpPr>
          <p:cNvPr id="573" name="Google Shape;573;p38"/>
          <p:cNvSpPr txBox="1"/>
          <p:nvPr>
            <p:ph idx="3" type="subTitle"/>
          </p:nvPr>
        </p:nvSpPr>
        <p:spPr>
          <a:xfrm>
            <a:off x="1593687" y="3482650"/>
            <a:ext cx="24432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2106651635</a:t>
            </a:r>
            <a:endParaRPr/>
          </a:p>
        </p:txBody>
      </p:sp>
      <p:sp>
        <p:nvSpPr>
          <p:cNvPr id="574" name="Google Shape;574;p38"/>
          <p:cNvSpPr txBox="1"/>
          <p:nvPr>
            <p:ph idx="4" type="subTitle"/>
          </p:nvPr>
        </p:nvSpPr>
        <p:spPr>
          <a:xfrm>
            <a:off x="5107162" y="3482650"/>
            <a:ext cx="24432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2106731453</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56"/>
          <p:cNvSpPr txBox="1"/>
          <p:nvPr>
            <p:ph type="title"/>
          </p:nvPr>
        </p:nvSpPr>
        <p:spPr>
          <a:xfrm>
            <a:off x="1922550" y="2062650"/>
            <a:ext cx="5298900" cy="101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000"/>
              <a:t>Thank You</a:t>
            </a:r>
            <a:endParaRPr sz="6000"/>
          </a:p>
        </p:txBody>
      </p:sp>
      <p:grpSp>
        <p:nvGrpSpPr>
          <p:cNvPr id="940" name="Google Shape;940;p56"/>
          <p:cNvGrpSpPr/>
          <p:nvPr/>
        </p:nvGrpSpPr>
        <p:grpSpPr>
          <a:xfrm>
            <a:off x="483225" y="2571750"/>
            <a:ext cx="1058550" cy="1724975"/>
            <a:chOff x="2579350" y="1912925"/>
            <a:chExt cx="1058550" cy="1724975"/>
          </a:xfrm>
        </p:grpSpPr>
        <p:sp>
          <p:nvSpPr>
            <p:cNvPr id="941" name="Google Shape;941;p56"/>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6"/>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6"/>
            <p:cNvSpPr/>
            <p:nvPr/>
          </p:nvSpPr>
          <p:spPr>
            <a:xfrm>
              <a:off x="3096075" y="1912925"/>
              <a:ext cx="541825" cy="1724975"/>
            </a:xfrm>
            <a:custGeom>
              <a:rect b="b" l="l" r="r" t="t"/>
              <a:pathLst>
                <a:path extrusionOk="0" fill="none" h="68999" w="21673">
                  <a:moveTo>
                    <a:pt x="21672" y="34500"/>
                  </a:moveTo>
                  <a:cubicBezTo>
                    <a:pt x="21672" y="53527"/>
                    <a:pt x="16809" y="68999"/>
                    <a:pt x="10821" y="68999"/>
                  </a:cubicBezTo>
                  <a:cubicBezTo>
                    <a:pt x="4864" y="68999"/>
                    <a:pt x="0" y="53527"/>
                    <a:pt x="0" y="34500"/>
                  </a:cubicBezTo>
                  <a:cubicBezTo>
                    <a:pt x="0" y="15442"/>
                    <a:pt x="4864" y="1"/>
                    <a:pt x="1082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 name="Google Shape;944;p56"/>
          <p:cNvSpPr/>
          <p:nvPr/>
        </p:nvSpPr>
        <p:spPr>
          <a:xfrm>
            <a:off x="1035550" y="296052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 name="Google Shape;945;p56"/>
          <p:cNvGrpSpPr/>
          <p:nvPr/>
        </p:nvGrpSpPr>
        <p:grpSpPr>
          <a:xfrm rot="5400000">
            <a:off x="7355806" y="568375"/>
            <a:ext cx="862648" cy="682968"/>
            <a:chOff x="550131" y="3442675"/>
            <a:chExt cx="862648" cy="682968"/>
          </a:xfrm>
        </p:grpSpPr>
        <p:sp>
          <p:nvSpPr>
            <p:cNvPr id="946" name="Google Shape;946;p56"/>
            <p:cNvSpPr/>
            <p:nvPr/>
          </p:nvSpPr>
          <p:spPr>
            <a:xfrm flipH="1" rot="10800000">
              <a:off x="55013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9" y="1733"/>
                    <a:pt x="1764" y="1369"/>
                    <a:pt x="1764" y="852"/>
                  </a:cubicBezTo>
                  <a:cubicBezTo>
                    <a:pt x="1764" y="366"/>
                    <a:pt x="1369"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6"/>
            <p:cNvSpPr/>
            <p:nvPr/>
          </p:nvSpPr>
          <p:spPr>
            <a:xfrm flipH="1" rot="10800000">
              <a:off x="82056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8" y="1733"/>
                    <a:pt x="1764" y="1369"/>
                    <a:pt x="1764" y="852"/>
                  </a:cubicBezTo>
                  <a:cubicBezTo>
                    <a:pt x="1764" y="366"/>
                    <a:pt x="1338"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6"/>
            <p:cNvSpPr/>
            <p:nvPr/>
          </p:nvSpPr>
          <p:spPr>
            <a:xfrm flipH="1" rot="10800000">
              <a:off x="1090086" y="4073350"/>
              <a:ext cx="52263" cy="52293"/>
            </a:xfrm>
            <a:custGeom>
              <a:rect b="b" l="l" r="r" t="t"/>
              <a:pathLst>
                <a:path extrusionOk="0" h="1734" w="1733">
                  <a:moveTo>
                    <a:pt x="882" y="1"/>
                  </a:moveTo>
                  <a:cubicBezTo>
                    <a:pt x="365" y="1"/>
                    <a:pt x="0" y="366"/>
                    <a:pt x="0" y="852"/>
                  </a:cubicBezTo>
                  <a:cubicBezTo>
                    <a:pt x="0" y="1369"/>
                    <a:pt x="365" y="1733"/>
                    <a:pt x="882" y="1733"/>
                  </a:cubicBezTo>
                  <a:cubicBezTo>
                    <a:pt x="1368" y="1733"/>
                    <a:pt x="1733" y="1369"/>
                    <a:pt x="1733" y="852"/>
                  </a:cubicBezTo>
                  <a:cubicBezTo>
                    <a:pt x="1733" y="366"/>
                    <a:pt x="1368"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6"/>
            <p:cNvSpPr/>
            <p:nvPr/>
          </p:nvSpPr>
          <p:spPr>
            <a:xfrm flipH="1" rot="10800000">
              <a:off x="1360486" y="4073350"/>
              <a:ext cx="52293" cy="52293"/>
            </a:xfrm>
            <a:custGeom>
              <a:rect b="b" l="l" r="r" t="t"/>
              <a:pathLst>
                <a:path extrusionOk="0" h="1734" w="1734">
                  <a:moveTo>
                    <a:pt x="882" y="1"/>
                  </a:moveTo>
                  <a:cubicBezTo>
                    <a:pt x="366" y="1"/>
                    <a:pt x="1" y="366"/>
                    <a:pt x="1" y="852"/>
                  </a:cubicBezTo>
                  <a:cubicBezTo>
                    <a:pt x="1" y="1369"/>
                    <a:pt x="366" y="1733"/>
                    <a:pt x="882" y="1733"/>
                  </a:cubicBezTo>
                  <a:cubicBezTo>
                    <a:pt x="1369" y="1733"/>
                    <a:pt x="1733" y="1369"/>
                    <a:pt x="1733" y="852"/>
                  </a:cubicBezTo>
                  <a:cubicBezTo>
                    <a:pt x="1733" y="366"/>
                    <a:pt x="1369"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6"/>
            <p:cNvSpPr/>
            <p:nvPr/>
          </p:nvSpPr>
          <p:spPr>
            <a:xfrm flipH="1" rot="10800000">
              <a:off x="55013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6"/>
            <p:cNvSpPr/>
            <p:nvPr/>
          </p:nvSpPr>
          <p:spPr>
            <a:xfrm flipH="1" rot="10800000">
              <a:off x="82056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6"/>
            <p:cNvSpPr/>
            <p:nvPr/>
          </p:nvSpPr>
          <p:spPr>
            <a:xfrm flipH="1" rot="10800000">
              <a:off x="1090086" y="3863446"/>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6"/>
            <p:cNvSpPr/>
            <p:nvPr/>
          </p:nvSpPr>
          <p:spPr>
            <a:xfrm flipH="1" rot="10800000">
              <a:off x="1360486" y="3863446"/>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6"/>
            <p:cNvSpPr/>
            <p:nvPr/>
          </p:nvSpPr>
          <p:spPr>
            <a:xfrm flipH="1" rot="10800000">
              <a:off x="55013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6"/>
            <p:cNvSpPr/>
            <p:nvPr/>
          </p:nvSpPr>
          <p:spPr>
            <a:xfrm flipH="1" rot="10800000">
              <a:off x="82056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6"/>
            <p:cNvSpPr/>
            <p:nvPr/>
          </p:nvSpPr>
          <p:spPr>
            <a:xfrm flipH="1" rot="10800000">
              <a:off x="1090086" y="3652608"/>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6"/>
            <p:cNvSpPr/>
            <p:nvPr/>
          </p:nvSpPr>
          <p:spPr>
            <a:xfrm flipH="1" rot="10800000">
              <a:off x="1360486" y="3652608"/>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6"/>
            <p:cNvSpPr/>
            <p:nvPr/>
          </p:nvSpPr>
          <p:spPr>
            <a:xfrm flipH="1" rot="10800000">
              <a:off x="55013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9" y="1763"/>
                    <a:pt x="1764" y="1368"/>
                    <a:pt x="1764" y="882"/>
                  </a:cubicBezTo>
                  <a:cubicBezTo>
                    <a:pt x="1764" y="396"/>
                    <a:pt x="1369"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6"/>
            <p:cNvSpPr/>
            <p:nvPr/>
          </p:nvSpPr>
          <p:spPr>
            <a:xfrm flipH="1" rot="10800000">
              <a:off x="82056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8" y="1763"/>
                    <a:pt x="1764" y="1368"/>
                    <a:pt x="1764" y="882"/>
                  </a:cubicBezTo>
                  <a:cubicBezTo>
                    <a:pt x="1764" y="396"/>
                    <a:pt x="1338"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6"/>
            <p:cNvSpPr/>
            <p:nvPr/>
          </p:nvSpPr>
          <p:spPr>
            <a:xfrm flipH="1" rot="10800000">
              <a:off x="1090086" y="3442675"/>
              <a:ext cx="52263" cy="53198"/>
            </a:xfrm>
            <a:custGeom>
              <a:rect b="b" l="l" r="r" t="t"/>
              <a:pathLst>
                <a:path extrusionOk="0" h="1764" w="1733">
                  <a:moveTo>
                    <a:pt x="882" y="1"/>
                  </a:moveTo>
                  <a:cubicBezTo>
                    <a:pt x="365" y="1"/>
                    <a:pt x="0" y="396"/>
                    <a:pt x="0" y="882"/>
                  </a:cubicBezTo>
                  <a:cubicBezTo>
                    <a:pt x="0" y="1368"/>
                    <a:pt x="365" y="1763"/>
                    <a:pt x="882" y="1763"/>
                  </a:cubicBezTo>
                  <a:cubicBezTo>
                    <a:pt x="1368" y="1763"/>
                    <a:pt x="1733" y="1368"/>
                    <a:pt x="1733" y="882"/>
                  </a:cubicBezTo>
                  <a:cubicBezTo>
                    <a:pt x="1733" y="396"/>
                    <a:pt x="1368"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6"/>
            <p:cNvSpPr/>
            <p:nvPr/>
          </p:nvSpPr>
          <p:spPr>
            <a:xfrm flipH="1" rot="10800000">
              <a:off x="1360486" y="3442675"/>
              <a:ext cx="52293" cy="53198"/>
            </a:xfrm>
            <a:custGeom>
              <a:rect b="b" l="l" r="r" t="t"/>
              <a:pathLst>
                <a:path extrusionOk="0" h="1764" w="1734">
                  <a:moveTo>
                    <a:pt x="882" y="1"/>
                  </a:moveTo>
                  <a:cubicBezTo>
                    <a:pt x="366" y="1"/>
                    <a:pt x="1" y="396"/>
                    <a:pt x="1" y="882"/>
                  </a:cubicBezTo>
                  <a:cubicBezTo>
                    <a:pt x="1" y="1368"/>
                    <a:pt x="366" y="1763"/>
                    <a:pt x="882" y="1763"/>
                  </a:cubicBezTo>
                  <a:cubicBezTo>
                    <a:pt x="1369" y="1763"/>
                    <a:pt x="1733" y="1368"/>
                    <a:pt x="1733" y="882"/>
                  </a:cubicBezTo>
                  <a:cubicBezTo>
                    <a:pt x="1733" y="396"/>
                    <a:pt x="1369"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 name="Google Shape;962;p56"/>
          <p:cNvSpPr/>
          <p:nvPr/>
        </p:nvSpPr>
        <p:spPr>
          <a:xfrm>
            <a:off x="2174425" y="3684250"/>
            <a:ext cx="4796700" cy="6126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1"/>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39"/>
          <p:cNvSpPr txBox="1"/>
          <p:nvPr>
            <p:ph idx="1" type="subTitle"/>
          </p:nvPr>
        </p:nvSpPr>
        <p:spPr>
          <a:xfrm>
            <a:off x="1879200" y="2009450"/>
            <a:ext cx="2607600" cy="49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80" name="Google Shape;580;p39"/>
          <p:cNvSpPr txBox="1"/>
          <p:nvPr>
            <p:ph idx="2" type="subTitle"/>
          </p:nvPr>
        </p:nvSpPr>
        <p:spPr>
          <a:xfrm>
            <a:off x="5584175" y="1987850"/>
            <a:ext cx="2799900" cy="5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a:p>
        </p:txBody>
      </p:sp>
      <p:sp>
        <p:nvSpPr>
          <p:cNvPr id="581" name="Google Shape;581;p39"/>
          <p:cNvSpPr txBox="1"/>
          <p:nvPr>
            <p:ph idx="3" type="subTitle"/>
          </p:nvPr>
        </p:nvSpPr>
        <p:spPr>
          <a:xfrm>
            <a:off x="1879200" y="2983148"/>
            <a:ext cx="2607600" cy="89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Testing and</a:t>
            </a:r>
            <a:endParaRPr/>
          </a:p>
          <a:p>
            <a:pPr indent="0" lvl="0" marL="0" rtl="0" algn="l">
              <a:spcBef>
                <a:spcPts val="0"/>
              </a:spcBef>
              <a:spcAft>
                <a:spcPts val="0"/>
              </a:spcAft>
              <a:buNone/>
            </a:pPr>
            <a:r>
              <a:rPr lang="en"/>
              <a:t>Evaluation</a:t>
            </a:r>
            <a:endParaRPr/>
          </a:p>
          <a:p>
            <a:pPr indent="0" lvl="0" marL="0" rtl="0" algn="l">
              <a:spcBef>
                <a:spcPts val="0"/>
              </a:spcBef>
              <a:spcAft>
                <a:spcPts val="0"/>
              </a:spcAft>
              <a:buNone/>
            </a:pPr>
            <a:r>
              <a:t/>
            </a:r>
            <a:endParaRPr/>
          </a:p>
        </p:txBody>
      </p:sp>
      <p:sp>
        <p:nvSpPr>
          <p:cNvPr id="582" name="Google Shape;582;p39"/>
          <p:cNvSpPr txBox="1"/>
          <p:nvPr>
            <p:ph type="title"/>
          </p:nvPr>
        </p:nvSpPr>
        <p:spPr>
          <a:xfrm>
            <a:off x="952200" y="1966298"/>
            <a:ext cx="927000" cy="60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83" name="Google Shape;583;p39"/>
          <p:cNvSpPr txBox="1"/>
          <p:nvPr>
            <p:ph idx="9" type="title"/>
          </p:nvPr>
        </p:nvSpPr>
        <p:spPr>
          <a:xfrm>
            <a:off x="4657200" y="1966298"/>
            <a:ext cx="927000" cy="60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84" name="Google Shape;584;p39"/>
          <p:cNvSpPr txBox="1"/>
          <p:nvPr>
            <p:ph idx="13" type="title"/>
          </p:nvPr>
        </p:nvSpPr>
        <p:spPr>
          <a:xfrm>
            <a:off x="952200" y="3128050"/>
            <a:ext cx="927000" cy="60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85" name="Google Shape;585;p39"/>
          <p:cNvSpPr txBox="1"/>
          <p:nvPr>
            <p:ph idx="14" type="title"/>
          </p:nvPr>
        </p:nvSpPr>
        <p:spPr>
          <a:xfrm>
            <a:off x="4657200" y="3128050"/>
            <a:ext cx="927000" cy="60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86" name="Google Shape;586;p39"/>
          <p:cNvSpPr txBox="1"/>
          <p:nvPr>
            <p:ph idx="15" type="title"/>
          </p:nvPr>
        </p:nvSpPr>
        <p:spPr>
          <a:xfrm>
            <a:off x="713250" y="977650"/>
            <a:ext cx="7717500" cy="6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587" name="Google Shape;587;p39"/>
          <p:cNvSpPr/>
          <p:nvPr/>
        </p:nvSpPr>
        <p:spPr>
          <a:xfrm>
            <a:off x="6055425" y="-279950"/>
            <a:ext cx="1257600" cy="1257600"/>
          </a:xfrm>
          <a:prstGeom prst="ellipse">
            <a:avLst/>
          </a:pr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 name="Google Shape;588;p39"/>
          <p:cNvGrpSpPr/>
          <p:nvPr/>
        </p:nvGrpSpPr>
        <p:grpSpPr>
          <a:xfrm>
            <a:off x="6728025" y="394125"/>
            <a:ext cx="1435450" cy="449875"/>
            <a:chOff x="6728025" y="394125"/>
            <a:chExt cx="1435450" cy="449875"/>
          </a:xfrm>
        </p:grpSpPr>
        <p:sp>
          <p:nvSpPr>
            <p:cNvPr id="589" name="Google Shape;589;p39"/>
            <p:cNvSpPr/>
            <p:nvPr/>
          </p:nvSpPr>
          <p:spPr>
            <a:xfrm>
              <a:off x="6952950" y="394125"/>
              <a:ext cx="840450" cy="25"/>
            </a:xfrm>
            <a:custGeom>
              <a:rect b="b" l="l" r="r" t="t"/>
              <a:pathLst>
                <a:path extrusionOk="0" fill="none" h="1" w="33618">
                  <a:moveTo>
                    <a:pt x="0" y="1"/>
                  </a:moveTo>
                  <a:lnTo>
                    <a:pt x="33618" y="1"/>
                  </a:lnTo>
                </a:path>
              </a:pathLst>
            </a:custGeom>
            <a:solidFill>
              <a:schemeClr val="lt1"/>
            </a:solidFill>
            <a:ln cap="rnd" cmpd="sng" w="85875">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9"/>
            <p:cNvSpPr/>
            <p:nvPr/>
          </p:nvSpPr>
          <p:spPr>
            <a:xfrm>
              <a:off x="6728025" y="619050"/>
              <a:ext cx="1435450" cy="25"/>
            </a:xfrm>
            <a:custGeom>
              <a:rect b="b" l="l" r="r" t="t"/>
              <a:pathLst>
                <a:path extrusionOk="0" fill="none" h="1" w="57418">
                  <a:moveTo>
                    <a:pt x="0" y="1"/>
                  </a:moveTo>
                  <a:lnTo>
                    <a:pt x="57418" y="1"/>
                  </a:lnTo>
                </a:path>
              </a:pathLst>
            </a:custGeom>
            <a:solidFill>
              <a:schemeClr val="lt1"/>
            </a:solidFill>
            <a:ln cap="rnd" cmpd="sng" w="85875">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9"/>
            <p:cNvSpPr/>
            <p:nvPr/>
          </p:nvSpPr>
          <p:spPr>
            <a:xfrm>
              <a:off x="7109475" y="843975"/>
              <a:ext cx="940025" cy="25"/>
            </a:xfrm>
            <a:custGeom>
              <a:rect b="b" l="l" r="r" t="t"/>
              <a:pathLst>
                <a:path extrusionOk="0" fill="none" h="1" w="37601">
                  <a:moveTo>
                    <a:pt x="1" y="1"/>
                  </a:moveTo>
                  <a:lnTo>
                    <a:pt x="37600" y="1"/>
                  </a:lnTo>
                </a:path>
              </a:pathLst>
            </a:custGeom>
            <a:solidFill>
              <a:schemeClr val="lt1"/>
            </a:solidFill>
            <a:ln cap="rnd" cmpd="sng" w="85875">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 name="Google Shape;592;p39"/>
          <p:cNvSpPr txBox="1"/>
          <p:nvPr>
            <p:ph idx="2" type="subTitle"/>
          </p:nvPr>
        </p:nvSpPr>
        <p:spPr>
          <a:xfrm>
            <a:off x="5584175" y="3144800"/>
            <a:ext cx="2607600" cy="5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Kesimpulan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40"/>
          <p:cNvSpPr/>
          <p:nvPr/>
        </p:nvSpPr>
        <p:spPr>
          <a:xfrm rot="6271106">
            <a:off x="1753017" y="-2731873"/>
            <a:ext cx="2965976" cy="5084623"/>
          </a:xfrm>
          <a:custGeom>
            <a:rect b="b" l="l" r="r" t="t"/>
            <a:pathLst>
              <a:path extrusionOk="0" h="203378" w="118635">
                <a:moveTo>
                  <a:pt x="11490" y="1"/>
                </a:moveTo>
                <a:lnTo>
                  <a:pt x="0" y="203378"/>
                </a:lnTo>
                <a:lnTo>
                  <a:pt x="118635" y="123589"/>
                </a:lnTo>
                <a:lnTo>
                  <a:pt x="11490" y="1"/>
                </a:ln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0"/>
          <p:cNvSpPr txBox="1"/>
          <p:nvPr>
            <p:ph type="title"/>
          </p:nvPr>
        </p:nvSpPr>
        <p:spPr>
          <a:xfrm>
            <a:off x="2565438" y="3008961"/>
            <a:ext cx="4013100" cy="4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—Anonymous</a:t>
            </a:r>
            <a:endParaRPr/>
          </a:p>
        </p:txBody>
      </p:sp>
      <p:sp>
        <p:nvSpPr>
          <p:cNvPr id="599" name="Google Shape;599;p40"/>
          <p:cNvSpPr txBox="1"/>
          <p:nvPr>
            <p:ph idx="1" type="subTitle"/>
          </p:nvPr>
        </p:nvSpPr>
        <p:spPr>
          <a:xfrm>
            <a:off x="1849638" y="1638350"/>
            <a:ext cx="5444700" cy="140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a:t>“Dari banyaknya pilihan pada hidup yang kita jalani saat ini, tolong jangan pilih untuk </a:t>
            </a:r>
            <a:r>
              <a:rPr lang="en" u="sng"/>
              <a:t>menyerah</a:t>
            </a:r>
            <a:r>
              <a:rPr lang="en"/>
              <a:t>.”</a:t>
            </a:r>
            <a:endParaRPr/>
          </a:p>
        </p:txBody>
      </p:sp>
      <p:sp>
        <p:nvSpPr>
          <p:cNvPr id="600" name="Google Shape;600;p40"/>
          <p:cNvSpPr/>
          <p:nvPr/>
        </p:nvSpPr>
        <p:spPr>
          <a:xfrm>
            <a:off x="6298700" y="3871175"/>
            <a:ext cx="1576050" cy="1572350"/>
          </a:xfrm>
          <a:custGeom>
            <a:rect b="b" l="l" r="r" t="t"/>
            <a:pathLst>
              <a:path extrusionOk="0" h="62894" w="63042">
                <a:moveTo>
                  <a:pt x="31452" y="0"/>
                </a:moveTo>
                <a:cubicBezTo>
                  <a:pt x="31415" y="0"/>
                  <a:pt x="31377" y="1"/>
                  <a:pt x="31339" y="2"/>
                </a:cubicBezTo>
                <a:cubicBezTo>
                  <a:pt x="29728" y="124"/>
                  <a:pt x="28512" y="1492"/>
                  <a:pt x="28603" y="3103"/>
                </a:cubicBezTo>
                <a:lnTo>
                  <a:pt x="30123" y="28088"/>
                </a:lnTo>
                <a:lnTo>
                  <a:pt x="30123" y="28088"/>
                </a:lnTo>
                <a:lnTo>
                  <a:pt x="13527" y="9364"/>
                </a:lnTo>
                <a:cubicBezTo>
                  <a:pt x="13436" y="9273"/>
                  <a:pt x="13375" y="9182"/>
                  <a:pt x="13253" y="9091"/>
                </a:cubicBezTo>
                <a:cubicBezTo>
                  <a:pt x="12698" y="8605"/>
                  <a:pt x="12016" y="8366"/>
                  <a:pt x="11337" y="8366"/>
                </a:cubicBezTo>
                <a:cubicBezTo>
                  <a:pt x="10530" y="8366"/>
                  <a:pt x="9728" y="8704"/>
                  <a:pt x="9150" y="9364"/>
                </a:cubicBezTo>
                <a:cubicBezTo>
                  <a:pt x="8086" y="10580"/>
                  <a:pt x="8208" y="12404"/>
                  <a:pt x="9424" y="13468"/>
                </a:cubicBezTo>
                <a:lnTo>
                  <a:pt x="28147" y="30064"/>
                </a:lnTo>
                <a:lnTo>
                  <a:pt x="3162" y="28544"/>
                </a:lnTo>
                <a:lnTo>
                  <a:pt x="2797" y="28544"/>
                </a:lnTo>
                <a:cubicBezTo>
                  <a:pt x="1217" y="28665"/>
                  <a:pt x="1" y="30033"/>
                  <a:pt x="62" y="31614"/>
                </a:cubicBezTo>
                <a:cubicBezTo>
                  <a:pt x="179" y="33168"/>
                  <a:pt x="1456" y="34354"/>
                  <a:pt x="2992" y="34354"/>
                </a:cubicBezTo>
                <a:cubicBezTo>
                  <a:pt x="3049" y="34354"/>
                  <a:pt x="3105" y="34353"/>
                  <a:pt x="3162" y="34349"/>
                </a:cubicBezTo>
                <a:lnTo>
                  <a:pt x="28147" y="32830"/>
                </a:lnTo>
                <a:lnTo>
                  <a:pt x="9424" y="49456"/>
                </a:lnTo>
                <a:cubicBezTo>
                  <a:pt x="9332" y="49517"/>
                  <a:pt x="9241" y="49608"/>
                  <a:pt x="9150" y="49699"/>
                </a:cubicBezTo>
                <a:cubicBezTo>
                  <a:pt x="8086" y="50915"/>
                  <a:pt x="8208" y="52739"/>
                  <a:pt x="9424" y="53803"/>
                </a:cubicBezTo>
                <a:cubicBezTo>
                  <a:pt x="9983" y="54292"/>
                  <a:pt x="10672" y="54537"/>
                  <a:pt x="11357" y="54537"/>
                </a:cubicBezTo>
                <a:cubicBezTo>
                  <a:pt x="12158" y="54537"/>
                  <a:pt x="12953" y="54201"/>
                  <a:pt x="13527" y="53529"/>
                </a:cubicBezTo>
                <a:lnTo>
                  <a:pt x="30123" y="34805"/>
                </a:lnTo>
                <a:lnTo>
                  <a:pt x="28603" y="59821"/>
                </a:lnTo>
                <a:lnTo>
                  <a:pt x="28603" y="60155"/>
                </a:lnTo>
                <a:cubicBezTo>
                  <a:pt x="28722" y="61727"/>
                  <a:pt x="30026" y="62893"/>
                  <a:pt x="31557" y="62893"/>
                </a:cubicBezTo>
                <a:cubicBezTo>
                  <a:pt x="31596" y="62893"/>
                  <a:pt x="31634" y="62892"/>
                  <a:pt x="31673" y="62891"/>
                </a:cubicBezTo>
                <a:cubicBezTo>
                  <a:pt x="33284" y="62769"/>
                  <a:pt x="34500" y="61401"/>
                  <a:pt x="34409" y="59821"/>
                </a:cubicBezTo>
                <a:lnTo>
                  <a:pt x="32889" y="34805"/>
                </a:lnTo>
                <a:lnTo>
                  <a:pt x="49485" y="53529"/>
                </a:lnTo>
                <a:cubicBezTo>
                  <a:pt x="49576" y="53620"/>
                  <a:pt x="49667" y="53742"/>
                  <a:pt x="49759" y="53803"/>
                </a:cubicBezTo>
                <a:cubicBezTo>
                  <a:pt x="50319" y="54292"/>
                  <a:pt x="51007" y="54537"/>
                  <a:pt x="51692" y="54537"/>
                </a:cubicBezTo>
                <a:cubicBezTo>
                  <a:pt x="52493" y="54537"/>
                  <a:pt x="53288" y="54201"/>
                  <a:pt x="53862" y="53529"/>
                </a:cubicBezTo>
                <a:cubicBezTo>
                  <a:pt x="54926" y="52313"/>
                  <a:pt x="54835" y="50489"/>
                  <a:pt x="53619" y="49456"/>
                </a:cubicBezTo>
                <a:lnTo>
                  <a:pt x="34865" y="32830"/>
                </a:lnTo>
                <a:lnTo>
                  <a:pt x="59880" y="34349"/>
                </a:lnTo>
                <a:lnTo>
                  <a:pt x="60215" y="34349"/>
                </a:lnTo>
                <a:cubicBezTo>
                  <a:pt x="61826" y="34258"/>
                  <a:pt x="63042" y="32890"/>
                  <a:pt x="62950" y="31279"/>
                </a:cubicBezTo>
                <a:cubicBezTo>
                  <a:pt x="62834" y="29769"/>
                  <a:pt x="61580" y="28536"/>
                  <a:pt x="60089" y="28536"/>
                </a:cubicBezTo>
                <a:cubicBezTo>
                  <a:pt x="60020" y="28536"/>
                  <a:pt x="59950" y="28538"/>
                  <a:pt x="59880" y="28544"/>
                </a:cubicBezTo>
                <a:lnTo>
                  <a:pt x="34865" y="30064"/>
                </a:lnTo>
                <a:lnTo>
                  <a:pt x="53619" y="13468"/>
                </a:lnTo>
                <a:cubicBezTo>
                  <a:pt x="53680" y="13376"/>
                  <a:pt x="53801" y="13316"/>
                  <a:pt x="53862" y="13194"/>
                </a:cubicBezTo>
                <a:cubicBezTo>
                  <a:pt x="54926" y="11978"/>
                  <a:pt x="54835" y="10154"/>
                  <a:pt x="53619" y="9091"/>
                </a:cubicBezTo>
                <a:cubicBezTo>
                  <a:pt x="53064" y="8605"/>
                  <a:pt x="52381" y="8366"/>
                  <a:pt x="51700" y="8366"/>
                </a:cubicBezTo>
                <a:cubicBezTo>
                  <a:pt x="50889" y="8366"/>
                  <a:pt x="50080" y="8704"/>
                  <a:pt x="49485" y="9364"/>
                </a:cubicBezTo>
                <a:lnTo>
                  <a:pt x="32889" y="28088"/>
                </a:lnTo>
                <a:lnTo>
                  <a:pt x="34409" y="3103"/>
                </a:lnTo>
                <a:lnTo>
                  <a:pt x="34409" y="2738"/>
                </a:lnTo>
                <a:cubicBezTo>
                  <a:pt x="34290" y="1195"/>
                  <a:pt x="32984" y="0"/>
                  <a:pt x="31452" y="0"/>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 name="Google Shape;601;p40"/>
          <p:cNvGrpSpPr/>
          <p:nvPr/>
        </p:nvGrpSpPr>
        <p:grpSpPr>
          <a:xfrm>
            <a:off x="5797074" y="-1057502"/>
            <a:ext cx="734464" cy="2258072"/>
            <a:chOff x="7208104" y="3498739"/>
            <a:chExt cx="665758" cy="2046838"/>
          </a:xfrm>
        </p:grpSpPr>
        <p:sp>
          <p:nvSpPr>
            <p:cNvPr id="602" name="Google Shape;602;p40"/>
            <p:cNvSpPr/>
            <p:nvPr/>
          </p:nvSpPr>
          <p:spPr>
            <a:xfrm>
              <a:off x="7208104"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accent3"/>
                </a:gs>
                <a:gs pos="50000">
                  <a:schemeClr val="accent4"/>
                </a:gs>
                <a:gs pos="100000">
                  <a:schemeClr val="accent5"/>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0"/>
            <p:cNvSpPr/>
            <p:nvPr/>
          </p:nvSpPr>
          <p:spPr>
            <a:xfrm>
              <a:off x="7483377" y="3498739"/>
              <a:ext cx="116135" cy="2046838"/>
            </a:xfrm>
            <a:custGeom>
              <a:rect b="b" l="l" r="r" t="t"/>
              <a:pathLst>
                <a:path extrusionOk="0" h="66445" w="3770">
                  <a:moveTo>
                    <a:pt x="0" y="0"/>
                  </a:moveTo>
                  <a:lnTo>
                    <a:pt x="0" y="66445"/>
                  </a:lnTo>
                  <a:lnTo>
                    <a:pt x="3769" y="66445"/>
                  </a:lnTo>
                  <a:lnTo>
                    <a:pt x="3769" y="0"/>
                  </a:ln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0"/>
            <p:cNvSpPr/>
            <p:nvPr/>
          </p:nvSpPr>
          <p:spPr>
            <a:xfrm>
              <a:off x="7758650" y="3498739"/>
              <a:ext cx="115211" cy="2046838"/>
            </a:xfrm>
            <a:custGeom>
              <a:rect b="b" l="l" r="r" t="t"/>
              <a:pathLst>
                <a:path extrusionOk="0" h="66445" w="3740">
                  <a:moveTo>
                    <a:pt x="1" y="0"/>
                  </a:moveTo>
                  <a:lnTo>
                    <a:pt x="1" y="66445"/>
                  </a:lnTo>
                  <a:lnTo>
                    <a:pt x="3739" y="66445"/>
                  </a:lnTo>
                  <a:lnTo>
                    <a:pt x="3739" y="0"/>
                  </a:lnTo>
                  <a:close/>
                </a:path>
              </a:pathLst>
            </a:custGeom>
            <a:gradFill>
              <a:gsLst>
                <a:gs pos="0">
                  <a:schemeClr val="accent5"/>
                </a:gs>
                <a:gs pos="65000">
                  <a:schemeClr val="accent1"/>
                </a:gs>
                <a:gs pos="100000">
                  <a:schemeClr val="accent2"/>
                </a:gs>
                <a:gs pos="100000">
                  <a:srgbClr val="73737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40"/>
          <p:cNvGrpSpPr/>
          <p:nvPr/>
        </p:nvGrpSpPr>
        <p:grpSpPr>
          <a:xfrm>
            <a:off x="-1261975" y="-247775"/>
            <a:ext cx="3551775" cy="2376200"/>
            <a:chOff x="-1120225" y="-422050"/>
            <a:chExt cx="3551775" cy="2376200"/>
          </a:xfrm>
        </p:grpSpPr>
        <p:sp>
          <p:nvSpPr>
            <p:cNvPr id="606" name="Google Shape;606;p40"/>
            <p:cNvSpPr/>
            <p:nvPr/>
          </p:nvSpPr>
          <p:spPr>
            <a:xfrm>
              <a:off x="-1120225" y="-422050"/>
              <a:ext cx="3551775" cy="2376200"/>
            </a:xfrm>
            <a:custGeom>
              <a:rect b="b" l="l" r="r" t="t"/>
              <a:pathLst>
                <a:path extrusionOk="0" fill="none" h="95048" w="142071">
                  <a:moveTo>
                    <a:pt x="29637" y="3009"/>
                  </a:moveTo>
                  <a:cubicBezTo>
                    <a:pt x="18451" y="8876"/>
                    <a:pt x="11795" y="20791"/>
                    <a:pt x="7691" y="32736"/>
                  </a:cubicBezTo>
                  <a:cubicBezTo>
                    <a:pt x="1794" y="49818"/>
                    <a:pt x="1" y="69484"/>
                    <a:pt x="8512" y="85442"/>
                  </a:cubicBezTo>
                  <a:cubicBezTo>
                    <a:pt x="10092" y="88482"/>
                    <a:pt x="12220" y="91430"/>
                    <a:pt x="15351" y="92828"/>
                  </a:cubicBezTo>
                  <a:cubicBezTo>
                    <a:pt x="20214" y="95047"/>
                    <a:pt x="25898" y="92767"/>
                    <a:pt x="30457" y="90001"/>
                  </a:cubicBezTo>
                  <a:cubicBezTo>
                    <a:pt x="41795" y="83041"/>
                    <a:pt x="50731" y="72828"/>
                    <a:pt x="58969" y="62372"/>
                  </a:cubicBezTo>
                  <a:cubicBezTo>
                    <a:pt x="66628" y="52645"/>
                    <a:pt x="73863" y="42554"/>
                    <a:pt x="80610" y="32159"/>
                  </a:cubicBezTo>
                  <a:cubicBezTo>
                    <a:pt x="85899" y="24013"/>
                    <a:pt x="91006" y="15502"/>
                    <a:pt x="93285" y="6079"/>
                  </a:cubicBezTo>
                  <a:cubicBezTo>
                    <a:pt x="93620" y="4772"/>
                    <a:pt x="93833" y="3192"/>
                    <a:pt x="93042" y="2067"/>
                  </a:cubicBezTo>
                  <a:cubicBezTo>
                    <a:pt x="92556" y="1337"/>
                    <a:pt x="91705" y="912"/>
                    <a:pt x="90854" y="730"/>
                  </a:cubicBezTo>
                  <a:cubicBezTo>
                    <a:pt x="87206" y="0"/>
                    <a:pt x="84045" y="3313"/>
                    <a:pt x="82069" y="6444"/>
                  </a:cubicBezTo>
                  <a:cubicBezTo>
                    <a:pt x="72100" y="22250"/>
                    <a:pt x="70975" y="42159"/>
                    <a:pt x="73711" y="60609"/>
                  </a:cubicBezTo>
                  <a:cubicBezTo>
                    <a:pt x="74592" y="66536"/>
                    <a:pt x="76051" y="72858"/>
                    <a:pt x="80550" y="76870"/>
                  </a:cubicBezTo>
                  <a:cubicBezTo>
                    <a:pt x="86538" y="82281"/>
                    <a:pt x="96264" y="81582"/>
                    <a:pt x="103103" y="77296"/>
                  </a:cubicBezTo>
                  <a:cubicBezTo>
                    <a:pt x="109942" y="73010"/>
                    <a:pt x="114502" y="65928"/>
                    <a:pt x="118483" y="58937"/>
                  </a:cubicBezTo>
                  <a:cubicBezTo>
                    <a:pt x="128575" y="41247"/>
                    <a:pt x="136508" y="22341"/>
                    <a:pt x="142071" y="2736"/>
                  </a:cubicBezTo>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0"/>
            <p:cNvSpPr/>
            <p:nvPr/>
          </p:nvSpPr>
          <p:spPr>
            <a:xfrm rot="1739408">
              <a:off x="1739955" y="1030592"/>
              <a:ext cx="155367" cy="134679"/>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41"/>
          <p:cNvSpPr txBox="1"/>
          <p:nvPr>
            <p:ph type="title"/>
          </p:nvPr>
        </p:nvSpPr>
        <p:spPr>
          <a:xfrm flipH="1">
            <a:off x="719475" y="2463938"/>
            <a:ext cx="4799700" cy="154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613" name="Google Shape;613;p41"/>
          <p:cNvSpPr txBox="1"/>
          <p:nvPr>
            <p:ph idx="2" type="title"/>
          </p:nvPr>
        </p:nvSpPr>
        <p:spPr>
          <a:xfrm flipH="1">
            <a:off x="719900" y="1130663"/>
            <a:ext cx="2213100" cy="133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614" name="Google Shape;614;p41"/>
          <p:cNvSpPr/>
          <p:nvPr/>
        </p:nvSpPr>
        <p:spPr>
          <a:xfrm>
            <a:off x="5834425" y="-500400"/>
            <a:ext cx="3666900" cy="2621939"/>
          </a:xfrm>
          <a:custGeom>
            <a:rect b="b" l="l" r="r" t="t"/>
            <a:pathLst>
              <a:path extrusionOk="0" h="76980" w="107660">
                <a:moveTo>
                  <a:pt x="40558" y="0"/>
                </a:moveTo>
                <a:cubicBezTo>
                  <a:pt x="36686" y="0"/>
                  <a:pt x="32891" y="1396"/>
                  <a:pt x="29848" y="3944"/>
                </a:cubicBezTo>
                <a:cubicBezTo>
                  <a:pt x="26744" y="6549"/>
                  <a:pt x="24513" y="10457"/>
                  <a:pt x="23728" y="14346"/>
                </a:cubicBezTo>
                <a:cubicBezTo>
                  <a:pt x="22979" y="18111"/>
                  <a:pt x="22372" y="20734"/>
                  <a:pt x="17983" y="22197"/>
                </a:cubicBezTo>
                <a:cubicBezTo>
                  <a:pt x="14539" y="23321"/>
                  <a:pt x="10792" y="23107"/>
                  <a:pt x="7295" y="23946"/>
                </a:cubicBezTo>
                <a:cubicBezTo>
                  <a:pt x="3780" y="24802"/>
                  <a:pt x="176" y="27318"/>
                  <a:pt x="87" y="30851"/>
                </a:cubicBezTo>
                <a:cubicBezTo>
                  <a:pt x="0" y="34793"/>
                  <a:pt x="4505" y="37479"/>
                  <a:pt x="8583" y="37479"/>
                </a:cubicBezTo>
                <a:cubicBezTo>
                  <a:pt x="8713" y="37479"/>
                  <a:pt x="8843" y="37476"/>
                  <a:pt x="8972" y="37470"/>
                </a:cubicBezTo>
                <a:cubicBezTo>
                  <a:pt x="11220" y="37399"/>
                  <a:pt x="13379" y="36774"/>
                  <a:pt x="15503" y="36025"/>
                </a:cubicBezTo>
                <a:cubicBezTo>
                  <a:pt x="17340" y="35383"/>
                  <a:pt x="19125" y="34633"/>
                  <a:pt x="20963" y="34098"/>
                </a:cubicBezTo>
                <a:cubicBezTo>
                  <a:pt x="22536" y="33635"/>
                  <a:pt x="24252" y="33342"/>
                  <a:pt x="25928" y="33342"/>
                </a:cubicBezTo>
                <a:cubicBezTo>
                  <a:pt x="28510" y="33342"/>
                  <a:pt x="30993" y="34036"/>
                  <a:pt x="32703" y="35864"/>
                </a:cubicBezTo>
                <a:cubicBezTo>
                  <a:pt x="36164" y="39611"/>
                  <a:pt x="34398" y="45482"/>
                  <a:pt x="35290" y="50460"/>
                </a:cubicBezTo>
                <a:cubicBezTo>
                  <a:pt x="36057" y="54813"/>
                  <a:pt x="39251" y="58721"/>
                  <a:pt x="43426" y="60469"/>
                </a:cubicBezTo>
                <a:cubicBezTo>
                  <a:pt x="45104" y="61162"/>
                  <a:pt x="46922" y="61503"/>
                  <a:pt x="48742" y="61503"/>
                </a:cubicBezTo>
                <a:cubicBezTo>
                  <a:pt x="51469" y="61503"/>
                  <a:pt x="54200" y="60737"/>
                  <a:pt x="56469" y="59238"/>
                </a:cubicBezTo>
                <a:cubicBezTo>
                  <a:pt x="58682" y="57793"/>
                  <a:pt x="60395" y="55759"/>
                  <a:pt x="62429" y="54117"/>
                </a:cubicBezTo>
                <a:cubicBezTo>
                  <a:pt x="64212" y="52663"/>
                  <a:pt x="66419" y="51456"/>
                  <a:pt x="68691" y="51456"/>
                </a:cubicBezTo>
                <a:cubicBezTo>
                  <a:pt x="69012" y="51456"/>
                  <a:pt x="69333" y="51480"/>
                  <a:pt x="69655" y="51530"/>
                </a:cubicBezTo>
                <a:cubicBezTo>
                  <a:pt x="72599" y="51976"/>
                  <a:pt x="74812" y="54528"/>
                  <a:pt x="75704" y="57293"/>
                </a:cubicBezTo>
                <a:cubicBezTo>
                  <a:pt x="77381" y="62557"/>
                  <a:pt x="75472" y="70533"/>
                  <a:pt x="78773" y="75190"/>
                </a:cubicBezTo>
                <a:cubicBezTo>
                  <a:pt x="79497" y="76231"/>
                  <a:pt x="80746" y="76979"/>
                  <a:pt x="81989" y="76979"/>
                </a:cubicBezTo>
                <a:cubicBezTo>
                  <a:pt x="82214" y="76979"/>
                  <a:pt x="82440" y="76955"/>
                  <a:pt x="82662" y="76902"/>
                </a:cubicBezTo>
                <a:cubicBezTo>
                  <a:pt x="84821" y="76367"/>
                  <a:pt x="85606" y="73780"/>
                  <a:pt x="85821" y="71621"/>
                </a:cubicBezTo>
                <a:cubicBezTo>
                  <a:pt x="86392" y="65947"/>
                  <a:pt x="85642" y="60166"/>
                  <a:pt x="83733" y="54795"/>
                </a:cubicBezTo>
                <a:cubicBezTo>
                  <a:pt x="82627" y="51744"/>
                  <a:pt x="81485" y="47658"/>
                  <a:pt x="84215" y="45856"/>
                </a:cubicBezTo>
                <a:cubicBezTo>
                  <a:pt x="84848" y="45440"/>
                  <a:pt x="85558" y="45262"/>
                  <a:pt x="86290" y="45262"/>
                </a:cubicBezTo>
                <a:cubicBezTo>
                  <a:pt x="87908" y="45262"/>
                  <a:pt x="89635" y="46131"/>
                  <a:pt x="90888" y="47212"/>
                </a:cubicBezTo>
                <a:cubicBezTo>
                  <a:pt x="92726" y="48818"/>
                  <a:pt x="94171" y="50906"/>
                  <a:pt x="96383" y="51923"/>
                </a:cubicBezTo>
                <a:cubicBezTo>
                  <a:pt x="97259" y="52334"/>
                  <a:pt x="98221" y="52530"/>
                  <a:pt x="99185" y="52530"/>
                </a:cubicBezTo>
                <a:cubicBezTo>
                  <a:pt x="101068" y="52530"/>
                  <a:pt x="102960" y="51781"/>
                  <a:pt x="104234" y="50424"/>
                </a:cubicBezTo>
                <a:cubicBezTo>
                  <a:pt x="107660" y="46784"/>
                  <a:pt x="105055" y="39165"/>
                  <a:pt x="104448" y="34812"/>
                </a:cubicBezTo>
                <a:cubicBezTo>
                  <a:pt x="103574" y="28460"/>
                  <a:pt x="102664" y="22108"/>
                  <a:pt x="101736" y="15738"/>
                </a:cubicBezTo>
                <a:cubicBezTo>
                  <a:pt x="101201" y="12223"/>
                  <a:pt x="100523" y="8422"/>
                  <a:pt x="97900" y="5960"/>
                </a:cubicBezTo>
                <a:cubicBezTo>
                  <a:pt x="94813" y="3052"/>
                  <a:pt x="90067" y="2891"/>
                  <a:pt x="85803" y="2891"/>
                </a:cubicBezTo>
                <a:cubicBezTo>
                  <a:pt x="79145" y="2910"/>
                  <a:pt x="71764" y="3602"/>
                  <a:pt x="64522" y="3602"/>
                </a:cubicBezTo>
                <a:cubicBezTo>
                  <a:pt x="58062" y="3602"/>
                  <a:pt x="51713" y="3051"/>
                  <a:pt x="46085" y="982"/>
                </a:cubicBezTo>
                <a:cubicBezTo>
                  <a:pt x="44274" y="319"/>
                  <a:pt x="42407" y="0"/>
                  <a:pt x="40558" y="0"/>
                </a:cubicBezTo>
                <a:close/>
              </a:path>
            </a:pathLst>
          </a:custGeom>
          <a:gradFill>
            <a:gsLst>
              <a:gs pos="0">
                <a:schemeClr val="dk2"/>
              </a:gs>
              <a:gs pos="22000">
                <a:schemeClr val="lt2"/>
              </a:gs>
              <a:gs pos="64000">
                <a:schemeClr val="accen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1"/>
          <p:cNvSpPr/>
          <p:nvPr/>
        </p:nvSpPr>
        <p:spPr>
          <a:xfrm>
            <a:off x="5245700" y="3540425"/>
            <a:ext cx="1257600" cy="1257600"/>
          </a:xfrm>
          <a:prstGeom prst="ellipse">
            <a:avLst/>
          </a:pr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 name="Google Shape;616;p41"/>
          <p:cNvGrpSpPr/>
          <p:nvPr/>
        </p:nvGrpSpPr>
        <p:grpSpPr>
          <a:xfrm>
            <a:off x="5664238" y="2892928"/>
            <a:ext cx="762868" cy="1198190"/>
            <a:chOff x="6542175" y="1458525"/>
            <a:chExt cx="456725" cy="717350"/>
          </a:xfrm>
        </p:grpSpPr>
        <p:sp>
          <p:nvSpPr>
            <p:cNvPr id="617" name="Google Shape;617;p41"/>
            <p:cNvSpPr/>
            <p:nvPr/>
          </p:nvSpPr>
          <p:spPr>
            <a:xfrm>
              <a:off x="6542175" y="1458525"/>
              <a:ext cx="455975" cy="455950"/>
            </a:xfrm>
            <a:custGeom>
              <a:rect b="b" l="l" r="r" t="t"/>
              <a:pathLst>
                <a:path extrusionOk="0" fill="none" h="18238" w="18239">
                  <a:moveTo>
                    <a:pt x="18238" y="9119"/>
                  </a:moveTo>
                  <a:cubicBezTo>
                    <a:pt x="18238" y="14165"/>
                    <a:pt x="14165" y="18238"/>
                    <a:pt x="9119" y="18238"/>
                  </a:cubicBezTo>
                  <a:cubicBezTo>
                    <a:pt x="4104" y="18238"/>
                    <a:pt x="1" y="14165"/>
                    <a:pt x="1" y="9119"/>
                  </a:cubicBezTo>
                  <a:cubicBezTo>
                    <a:pt x="1"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1"/>
            <p:cNvSpPr/>
            <p:nvPr/>
          </p:nvSpPr>
          <p:spPr>
            <a:xfrm>
              <a:off x="6542950" y="1588450"/>
              <a:ext cx="455950" cy="455975"/>
            </a:xfrm>
            <a:custGeom>
              <a:rect b="b" l="l" r="r" t="t"/>
              <a:pathLst>
                <a:path extrusionOk="0" fill="none" h="18239" w="18238">
                  <a:moveTo>
                    <a:pt x="18238" y="9120"/>
                  </a:moveTo>
                  <a:cubicBezTo>
                    <a:pt x="18238" y="14165"/>
                    <a:pt x="14165" y="18238"/>
                    <a:pt x="9119" y="18238"/>
                  </a:cubicBezTo>
                  <a:cubicBezTo>
                    <a:pt x="4104" y="18238"/>
                    <a:pt x="0" y="14165"/>
                    <a:pt x="0" y="9120"/>
                  </a:cubicBezTo>
                  <a:cubicBezTo>
                    <a:pt x="0" y="4104"/>
                    <a:pt x="4104" y="1"/>
                    <a:pt x="9119" y="1"/>
                  </a:cubicBezTo>
                  <a:cubicBezTo>
                    <a:pt x="14165" y="1"/>
                    <a:pt x="18238" y="4104"/>
                    <a:pt x="18238" y="912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1"/>
            <p:cNvSpPr/>
            <p:nvPr/>
          </p:nvSpPr>
          <p:spPr>
            <a:xfrm>
              <a:off x="6542950" y="1719925"/>
              <a:ext cx="455950" cy="455950"/>
            </a:xfrm>
            <a:custGeom>
              <a:rect b="b" l="l" r="r" t="t"/>
              <a:pathLst>
                <a:path extrusionOk="0" fill="none" h="18238" w="18238">
                  <a:moveTo>
                    <a:pt x="18238" y="9119"/>
                  </a:moveTo>
                  <a:cubicBezTo>
                    <a:pt x="18238" y="14134"/>
                    <a:pt x="14165" y="18238"/>
                    <a:pt x="9119" y="18238"/>
                  </a:cubicBezTo>
                  <a:cubicBezTo>
                    <a:pt x="4104" y="18238"/>
                    <a:pt x="0" y="14134"/>
                    <a:pt x="0" y="9119"/>
                  </a:cubicBezTo>
                  <a:cubicBezTo>
                    <a:pt x="0"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41"/>
          <p:cNvGrpSpPr/>
          <p:nvPr/>
        </p:nvGrpSpPr>
        <p:grpSpPr>
          <a:xfrm>
            <a:off x="6117100" y="262838"/>
            <a:ext cx="1124825" cy="1724975"/>
            <a:chOff x="6117100" y="262838"/>
            <a:chExt cx="1124825" cy="1724975"/>
          </a:xfrm>
        </p:grpSpPr>
        <p:grpSp>
          <p:nvGrpSpPr>
            <p:cNvPr id="621" name="Google Shape;621;p41"/>
            <p:cNvGrpSpPr/>
            <p:nvPr/>
          </p:nvGrpSpPr>
          <p:grpSpPr>
            <a:xfrm>
              <a:off x="6183375" y="262838"/>
              <a:ext cx="1058550" cy="1724975"/>
              <a:chOff x="2579350" y="1912925"/>
              <a:chExt cx="1058550" cy="1724975"/>
            </a:xfrm>
          </p:grpSpPr>
          <p:sp>
            <p:nvSpPr>
              <p:cNvPr id="622" name="Google Shape;622;p41"/>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1"/>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1"/>
              <p:cNvSpPr/>
              <p:nvPr/>
            </p:nvSpPr>
            <p:spPr>
              <a:xfrm>
                <a:off x="3096075" y="1912925"/>
                <a:ext cx="541825" cy="1724975"/>
              </a:xfrm>
              <a:custGeom>
                <a:rect b="b" l="l" r="r" t="t"/>
                <a:pathLst>
                  <a:path extrusionOk="0" fill="none" h="68999" w="21673">
                    <a:moveTo>
                      <a:pt x="21672" y="34500"/>
                    </a:moveTo>
                    <a:cubicBezTo>
                      <a:pt x="21672" y="53527"/>
                      <a:pt x="16809" y="68999"/>
                      <a:pt x="10821" y="68999"/>
                    </a:cubicBezTo>
                    <a:cubicBezTo>
                      <a:pt x="4864" y="68999"/>
                      <a:pt x="0" y="53527"/>
                      <a:pt x="0" y="34500"/>
                    </a:cubicBezTo>
                    <a:cubicBezTo>
                      <a:pt x="0" y="15442"/>
                      <a:pt x="4864" y="1"/>
                      <a:pt x="10821" y="1"/>
                    </a:cubicBezTo>
                    <a:cubicBezTo>
                      <a:pt x="16809" y="1"/>
                      <a:pt x="21672" y="15442"/>
                      <a:pt x="21672" y="34500"/>
                    </a:cubicBezTo>
                    <a:close/>
                  </a:path>
                </a:pathLst>
              </a:custGeom>
              <a:noFill/>
              <a:ln cap="flat" cmpd="sng" w="1905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 name="Google Shape;625;p41"/>
            <p:cNvSpPr/>
            <p:nvPr/>
          </p:nvSpPr>
          <p:spPr>
            <a:xfrm rot="-325477">
              <a:off x="6123052" y="1379138"/>
              <a:ext cx="155496" cy="134392"/>
            </a:xfrm>
            <a:prstGeom prst="triangle">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 name="Google Shape;626;p41"/>
          <p:cNvSpPr/>
          <p:nvPr/>
        </p:nvSpPr>
        <p:spPr>
          <a:xfrm flipH="1" rot="-8917125">
            <a:off x="2015088" y="-877420"/>
            <a:ext cx="1871125" cy="1628868"/>
          </a:xfrm>
          <a:custGeom>
            <a:rect b="b" l="l" r="r" t="t"/>
            <a:pathLst>
              <a:path extrusionOk="0" h="21542" w="24747">
                <a:moveTo>
                  <a:pt x="21070" y="1"/>
                </a:moveTo>
                <a:cubicBezTo>
                  <a:pt x="20898" y="1"/>
                  <a:pt x="20726" y="18"/>
                  <a:pt x="20554" y="55"/>
                </a:cubicBezTo>
                <a:cubicBezTo>
                  <a:pt x="18769" y="465"/>
                  <a:pt x="17859" y="2553"/>
                  <a:pt x="16164" y="3249"/>
                </a:cubicBezTo>
                <a:cubicBezTo>
                  <a:pt x="15739" y="3427"/>
                  <a:pt x="15294" y="3504"/>
                  <a:pt x="14842" y="3504"/>
                </a:cubicBezTo>
                <a:cubicBezTo>
                  <a:pt x="13758" y="3504"/>
                  <a:pt x="12638" y="3064"/>
                  <a:pt x="11668" y="2535"/>
                </a:cubicBezTo>
                <a:cubicBezTo>
                  <a:pt x="10276" y="1785"/>
                  <a:pt x="8920" y="840"/>
                  <a:pt x="7350" y="679"/>
                </a:cubicBezTo>
                <a:cubicBezTo>
                  <a:pt x="7118" y="656"/>
                  <a:pt x="6894" y="644"/>
                  <a:pt x="6677" y="644"/>
                </a:cubicBezTo>
                <a:cubicBezTo>
                  <a:pt x="0" y="644"/>
                  <a:pt x="322" y="11522"/>
                  <a:pt x="2586" y="15738"/>
                </a:cubicBezTo>
                <a:cubicBezTo>
                  <a:pt x="4654" y="19610"/>
                  <a:pt x="8192" y="21541"/>
                  <a:pt x="11830" y="21541"/>
                </a:cubicBezTo>
                <a:cubicBezTo>
                  <a:pt x="14848" y="21541"/>
                  <a:pt x="17933" y="20212"/>
                  <a:pt x="20304" y="17558"/>
                </a:cubicBezTo>
                <a:cubicBezTo>
                  <a:pt x="23016" y="14525"/>
                  <a:pt x="24301" y="10439"/>
                  <a:pt x="24640" y="6407"/>
                </a:cubicBezTo>
                <a:cubicBezTo>
                  <a:pt x="24747" y="4944"/>
                  <a:pt x="24747" y="3409"/>
                  <a:pt x="24104" y="2089"/>
                </a:cubicBezTo>
                <a:cubicBezTo>
                  <a:pt x="23539" y="927"/>
                  <a:pt x="22326" y="1"/>
                  <a:pt x="21070" y="1"/>
                </a:cubicBezTo>
                <a:close/>
              </a:path>
            </a:pathLst>
          </a:custGeom>
          <a:gradFill>
            <a:gsLst>
              <a:gs pos="0">
                <a:schemeClr val="accent3"/>
              </a:gs>
              <a:gs pos="100000">
                <a:schemeClr val="accent5"/>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 name="Google Shape;627;p41"/>
          <p:cNvGrpSpPr/>
          <p:nvPr/>
        </p:nvGrpSpPr>
        <p:grpSpPr>
          <a:xfrm>
            <a:off x="3136550" y="537000"/>
            <a:ext cx="1435450" cy="224950"/>
            <a:chOff x="3136550" y="537000"/>
            <a:chExt cx="1435450" cy="224950"/>
          </a:xfrm>
        </p:grpSpPr>
        <p:sp>
          <p:nvSpPr>
            <p:cNvPr id="628" name="Google Shape;628;p41"/>
            <p:cNvSpPr/>
            <p:nvPr/>
          </p:nvSpPr>
          <p:spPr>
            <a:xfrm>
              <a:off x="3361475" y="537000"/>
              <a:ext cx="840450" cy="25"/>
            </a:xfrm>
            <a:custGeom>
              <a:rect b="b" l="l" r="r" t="t"/>
              <a:pathLst>
                <a:path extrusionOk="0" fill="none" h="1" w="33618">
                  <a:moveTo>
                    <a:pt x="0" y="1"/>
                  </a:moveTo>
                  <a:lnTo>
                    <a:pt x="33618" y="1"/>
                  </a:lnTo>
                </a:path>
              </a:pathLst>
            </a:custGeom>
            <a:solidFill>
              <a:schemeClr val="lt1"/>
            </a:solidFill>
            <a:ln cap="rnd" cmpd="sng" w="8587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1"/>
            <p:cNvSpPr/>
            <p:nvPr/>
          </p:nvSpPr>
          <p:spPr>
            <a:xfrm>
              <a:off x="3136550" y="761925"/>
              <a:ext cx="1435450" cy="25"/>
            </a:xfrm>
            <a:custGeom>
              <a:rect b="b" l="l" r="r" t="t"/>
              <a:pathLst>
                <a:path extrusionOk="0" fill="none" h="1" w="57418">
                  <a:moveTo>
                    <a:pt x="0" y="1"/>
                  </a:moveTo>
                  <a:lnTo>
                    <a:pt x="57418" y="1"/>
                  </a:lnTo>
                </a:path>
              </a:pathLst>
            </a:custGeom>
            <a:solidFill>
              <a:schemeClr val="lt1"/>
            </a:solidFill>
            <a:ln cap="rnd" cmpd="sng" w="8587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 name="Google Shape;630;p41"/>
          <p:cNvSpPr/>
          <p:nvPr/>
        </p:nvSpPr>
        <p:spPr>
          <a:xfrm flipH="1">
            <a:off x="7202388" y="2517230"/>
            <a:ext cx="2059972" cy="2091334"/>
          </a:xfrm>
          <a:custGeom>
            <a:rect b="b" l="l" r="r" t="t"/>
            <a:pathLst>
              <a:path extrusionOk="0" h="61415" w="60494">
                <a:moveTo>
                  <a:pt x="0" y="61415"/>
                </a:moveTo>
                <a:lnTo>
                  <a:pt x="39613" y="0"/>
                </a:lnTo>
                <a:lnTo>
                  <a:pt x="60494" y="19346"/>
                </a:lnTo>
              </a:path>
            </a:pathLst>
          </a:custGeom>
          <a:noFill/>
          <a:ln cap="flat" cmpd="sng" w="19050">
            <a:solidFill>
              <a:schemeClr val="lt1"/>
            </a:solidFill>
            <a:prstDash val="lgDash"/>
            <a:round/>
            <a:headEnd len="med" w="med" type="none"/>
            <a:tailEnd len="med" w="med" type="triangle"/>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grpSp>
        <p:nvGrpSpPr>
          <p:cNvPr id="635" name="Google Shape;635;p42"/>
          <p:cNvGrpSpPr/>
          <p:nvPr/>
        </p:nvGrpSpPr>
        <p:grpSpPr>
          <a:xfrm>
            <a:off x="6650550" y="2606000"/>
            <a:ext cx="2227244" cy="224950"/>
            <a:chOff x="5901600" y="1268675"/>
            <a:chExt cx="2227244" cy="224950"/>
          </a:xfrm>
        </p:grpSpPr>
        <p:sp>
          <p:nvSpPr>
            <p:cNvPr id="636" name="Google Shape;636;p42"/>
            <p:cNvSpPr/>
            <p:nvPr/>
          </p:nvSpPr>
          <p:spPr>
            <a:xfrm>
              <a:off x="5901600" y="1268675"/>
              <a:ext cx="2227244" cy="25"/>
            </a:xfrm>
            <a:custGeom>
              <a:rect b="b" l="l" r="r" t="t"/>
              <a:pathLst>
                <a:path extrusionOk="0" fill="none" h="1" w="57418">
                  <a:moveTo>
                    <a:pt x="0" y="1"/>
                  </a:moveTo>
                  <a:lnTo>
                    <a:pt x="57418" y="1"/>
                  </a:lnTo>
                </a:path>
              </a:pathLst>
            </a:custGeom>
            <a:solidFill>
              <a:schemeClr val="lt1"/>
            </a:solidFill>
            <a:ln cap="rnd" cmpd="sng" w="8587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2"/>
            <p:cNvSpPr/>
            <p:nvPr/>
          </p:nvSpPr>
          <p:spPr>
            <a:xfrm>
              <a:off x="6493453" y="1493600"/>
              <a:ext cx="1458543" cy="25"/>
            </a:xfrm>
            <a:custGeom>
              <a:rect b="b" l="l" r="r" t="t"/>
              <a:pathLst>
                <a:path extrusionOk="0" fill="none" h="1" w="37601">
                  <a:moveTo>
                    <a:pt x="1" y="1"/>
                  </a:moveTo>
                  <a:lnTo>
                    <a:pt x="37600" y="1"/>
                  </a:lnTo>
                </a:path>
              </a:pathLst>
            </a:custGeom>
            <a:solidFill>
              <a:schemeClr val="lt1"/>
            </a:solidFill>
            <a:ln cap="rnd" cmpd="sng" w="8587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 name="Google Shape;638;p42"/>
          <p:cNvSpPr txBox="1"/>
          <p:nvPr>
            <p:ph idx="3" type="subTitle"/>
          </p:nvPr>
        </p:nvSpPr>
        <p:spPr>
          <a:xfrm>
            <a:off x="713225" y="1252521"/>
            <a:ext cx="5776500" cy="2880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a:t>Dalam kehidupan sehari-hari, pengaturan suhu ruangan sangat penting untuk kenyamanan dan efisiensi energi. Di Indonesia, sistem pengaturan yang tersentralisasi seperti itu masih jarang sekali digunakan. Terlebih lagi sistem pengaturan suhu konvensional seringkali tidak cukup akurat dan dapat menghasilkan konsumsi energi yang tidak perlu. Oleh karena itu, pengembangan Digital Thermostat yang efisien dan mudah digunakan adalah sebuah proyek yang penting dan akan berguna bagi banyak kalangan.</a:t>
            </a:r>
            <a:endParaRPr/>
          </a:p>
        </p:txBody>
      </p:sp>
      <p:sp>
        <p:nvSpPr>
          <p:cNvPr id="639" name="Google Shape;639;p42"/>
          <p:cNvSpPr txBox="1"/>
          <p:nvPr>
            <p:ph type="title"/>
          </p:nvPr>
        </p:nvSpPr>
        <p:spPr>
          <a:xfrm>
            <a:off x="713225" y="521225"/>
            <a:ext cx="7717500" cy="6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640" name="Google Shape;640;p42"/>
          <p:cNvSpPr/>
          <p:nvPr/>
        </p:nvSpPr>
        <p:spPr>
          <a:xfrm rot="-1072274">
            <a:off x="5351748" y="3948887"/>
            <a:ext cx="2437680" cy="1936270"/>
          </a:xfrm>
          <a:custGeom>
            <a:rect b="b" l="l" r="r" t="t"/>
            <a:pathLst>
              <a:path extrusionOk="0" h="24340" w="30643">
                <a:moveTo>
                  <a:pt x="6955" y="0"/>
                </a:moveTo>
                <a:cubicBezTo>
                  <a:pt x="5944" y="0"/>
                  <a:pt x="4940" y="210"/>
                  <a:pt x="4185" y="643"/>
                </a:cubicBezTo>
                <a:cubicBezTo>
                  <a:pt x="514" y="2659"/>
                  <a:pt x="0" y="8441"/>
                  <a:pt x="1274" y="11865"/>
                </a:cubicBezTo>
                <a:cubicBezTo>
                  <a:pt x="2967" y="16392"/>
                  <a:pt x="6429" y="20234"/>
                  <a:pt x="10766" y="22365"/>
                </a:cubicBezTo>
                <a:cubicBezTo>
                  <a:pt x="13394" y="23673"/>
                  <a:pt x="16339" y="24340"/>
                  <a:pt x="19280" y="24340"/>
                </a:cubicBezTo>
                <a:cubicBezTo>
                  <a:pt x="21170" y="24340"/>
                  <a:pt x="23059" y="24064"/>
                  <a:pt x="24860" y="23506"/>
                </a:cubicBezTo>
                <a:cubicBezTo>
                  <a:pt x="27143" y="22802"/>
                  <a:pt x="29539" y="21375"/>
                  <a:pt x="30072" y="19036"/>
                </a:cubicBezTo>
                <a:cubicBezTo>
                  <a:pt x="30643" y="16525"/>
                  <a:pt x="28855" y="14110"/>
                  <a:pt x="27162" y="12150"/>
                </a:cubicBezTo>
                <a:cubicBezTo>
                  <a:pt x="26287" y="11123"/>
                  <a:pt x="25431" y="10096"/>
                  <a:pt x="24556" y="9069"/>
                </a:cubicBezTo>
                <a:cubicBezTo>
                  <a:pt x="23487" y="7811"/>
                  <a:pt x="22028" y="6462"/>
                  <a:pt x="20501" y="6462"/>
                </a:cubicBezTo>
                <a:cubicBezTo>
                  <a:pt x="20181" y="6462"/>
                  <a:pt x="19858" y="6522"/>
                  <a:pt x="19534" y="6653"/>
                </a:cubicBezTo>
                <a:cubicBezTo>
                  <a:pt x="17366" y="7585"/>
                  <a:pt x="16986" y="11333"/>
                  <a:pt x="14646" y="11352"/>
                </a:cubicBezTo>
                <a:cubicBezTo>
                  <a:pt x="13162" y="11352"/>
                  <a:pt x="12230" y="9697"/>
                  <a:pt x="12135" y="8213"/>
                </a:cubicBezTo>
                <a:cubicBezTo>
                  <a:pt x="11945" y="5322"/>
                  <a:pt x="12896" y="2469"/>
                  <a:pt x="9910" y="700"/>
                </a:cubicBezTo>
                <a:cubicBezTo>
                  <a:pt x="9115" y="239"/>
                  <a:pt x="8031" y="0"/>
                  <a:pt x="6955" y="0"/>
                </a:cubicBezTo>
                <a:close/>
              </a:path>
            </a:pathLst>
          </a:custGeom>
          <a:gradFill>
            <a:gsLst>
              <a:gs pos="0">
                <a:schemeClr val="dk2"/>
              </a:gs>
              <a:gs pos="22000">
                <a:schemeClr val="lt2"/>
              </a:gs>
              <a:gs pos="64000">
                <a:schemeClr val="accent2"/>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 name="Google Shape;641;p42"/>
          <p:cNvGrpSpPr/>
          <p:nvPr/>
        </p:nvGrpSpPr>
        <p:grpSpPr>
          <a:xfrm>
            <a:off x="6441325" y="4132675"/>
            <a:ext cx="2332150" cy="487100"/>
            <a:chOff x="-314650" y="1157850"/>
            <a:chExt cx="2332150" cy="487100"/>
          </a:xfrm>
        </p:grpSpPr>
        <p:sp>
          <p:nvSpPr>
            <p:cNvPr id="642" name="Google Shape;642;p42"/>
            <p:cNvSpPr/>
            <p:nvPr/>
          </p:nvSpPr>
          <p:spPr>
            <a:xfrm>
              <a:off x="-314650" y="1157850"/>
              <a:ext cx="2332150" cy="280425"/>
            </a:xfrm>
            <a:custGeom>
              <a:rect b="b" l="l" r="r" t="t"/>
              <a:pathLst>
                <a:path extrusionOk="0" fill="none" h="11217" w="93286">
                  <a:moveTo>
                    <a:pt x="93285" y="11216"/>
                  </a:moveTo>
                  <a:lnTo>
                    <a:pt x="79881" y="3161"/>
                  </a:lnTo>
                  <a:cubicBezTo>
                    <a:pt x="76659" y="1216"/>
                    <a:pt x="72616" y="1216"/>
                    <a:pt x="69425" y="3161"/>
                  </a:cubicBezTo>
                  <a:lnTo>
                    <a:pt x="61218" y="8055"/>
                  </a:lnTo>
                  <a:cubicBezTo>
                    <a:pt x="57996" y="10000"/>
                    <a:pt x="53953" y="10000"/>
                    <a:pt x="50762" y="8055"/>
                  </a:cubicBezTo>
                  <a:lnTo>
                    <a:pt x="42525" y="3161"/>
                  </a:lnTo>
                  <a:cubicBezTo>
                    <a:pt x="39303" y="1216"/>
                    <a:pt x="35260" y="1216"/>
                    <a:pt x="32068" y="3161"/>
                  </a:cubicBezTo>
                  <a:lnTo>
                    <a:pt x="23862" y="8055"/>
                  </a:lnTo>
                  <a:cubicBezTo>
                    <a:pt x="20640" y="10000"/>
                    <a:pt x="16597" y="10000"/>
                    <a:pt x="13436" y="8055"/>
                  </a:cubicBezTo>
                  <a:lnTo>
                    <a:pt x="1" y="0"/>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2"/>
            <p:cNvSpPr/>
            <p:nvPr/>
          </p:nvSpPr>
          <p:spPr>
            <a:xfrm>
              <a:off x="-314650" y="1261175"/>
              <a:ext cx="2332150" cy="280425"/>
            </a:xfrm>
            <a:custGeom>
              <a:rect b="b" l="l" r="r" t="t"/>
              <a:pathLst>
                <a:path extrusionOk="0" fill="none" h="11217" w="93286">
                  <a:moveTo>
                    <a:pt x="93285" y="11217"/>
                  </a:moveTo>
                  <a:lnTo>
                    <a:pt x="79881" y="3162"/>
                  </a:lnTo>
                  <a:cubicBezTo>
                    <a:pt x="76659" y="1217"/>
                    <a:pt x="72616" y="1217"/>
                    <a:pt x="69425" y="3162"/>
                  </a:cubicBezTo>
                  <a:lnTo>
                    <a:pt x="61218" y="8056"/>
                  </a:lnTo>
                  <a:cubicBezTo>
                    <a:pt x="57996" y="10001"/>
                    <a:pt x="53953" y="10001"/>
                    <a:pt x="50762" y="8056"/>
                  </a:cubicBezTo>
                  <a:lnTo>
                    <a:pt x="42525" y="3162"/>
                  </a:lnTo>
                  <a:cubicBezTo>
                    <a:pt x="39303" y="1217"/>
                    <a:pt x="35260" y="1217"/>
                    <a:pt x="32068" y="3162"/>
                  </a:cubicBezTo>
                  <a:lnTo>
                    <a:pt x="23862" y="8056"/>
                  </a:lnTo>
                  <a:cubicBezTo>
                    <a:pt x="20640" y="10001"/>
                    <a:pt x="16597" y="10001"/>
                    <a:pt x="13436" y="8056"/>
                  </a:cubicBezTo>
                  <a:lnTo>
                    <a:pt x="1" y="1"/>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2"/>
            <p:cNvSpPr/>
            <p:nvPr/>
          </p:nvSpPr>
          <p:spPr>
            <a:xfrm>
              <a:off x="-314650" y="1364525"/>
              <a:ext cx="2332150" cy="280425"/>
            </a:xfrm>
            <a:custGeom>
              <a:rect b="b" l="l" r="r" t="t"/>
              <a:pathLst>
                <a:path extrusionOk="0" fill="none" h="11217" w="93286">
                  <a:moveTo>
                    <a:pt x="93285" y="11217"/>
                  </a:moveTo>
                  <a:lnTo>
                    <a:pt x="79881" y="3162"/>
                  </a:lnTo>
                  <a:cubicBezTo>
                    <a:pt x="76659" y="1217"/>
                    <a:pt x="72616" y="1217"/>
                    <a:pt x="69425" y="3162"/>
                  </a:cubicBezTo>
                  <a:lnTo>
                    <a:pt x="61218" y="8056"/>
                  </a:lnTo>
                  <a:cubicBezTo>
                    <a:pt x="57996" y="10001"/>
                    <a:pt x="53953" y="10001"/>
                    <a:pt x="50762" y="8056"/>
                  </a:cubicBezTo>
                  <a:lnTo>
                    <a:pt x="42525" y="3162"/>
                  </a:lnTo>
                  <a:cubicBezTo>
                    <a:pt x="39303" y="1217"/>
                    <a:pt x="35260" y="1217"/>
                    <a:pt x="32068" y="3162"/>
                  </a:cubicBezTo>
                  <a:lnTo>
                    <a:pt x="23862" y="8056"/>
                  </a:lnTo>
                  <a:cubicBezTo>
                    <a:pt x="20640" y="10001"/>
                    <a:pt x="16597" y="10001"/>
                    <a:pt x="13436" y="8056"/>
                  </a:cubicBezTo>
                  <a:lnTo>
                    <a:pt x="1" y="1"/>
                  </a:lnTo>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2"/>
            <p:cNvSpPr/>
            <p:nvPr/>
          </p:nvSpPr>
          <p:spPr>
            <a:xfrm>
              <a:off x="333500" y="1232500"/>
              <a:ext cx="107100" cy="107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2"/>
            <p:cNvSpPr/>
            <p:nvPr/>
          </p:nvSpPr>
          <p:spPr>
            <a:xfrm>
              <a:off x="1420550" y="1378925"/>
              <a:ext cx="107100" cy="107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42"/>
          <p:cNvGrpSpPr/>
          <p:nvPr/>
        </p:nvGrpSpPr>
        <p:grpSpPr>
          <a:xfrm>
            <a:off x="6127750" y="-157225"/>
            <a:ext cx="1621329" cy="1313777"/>
            <a:chOff x="1084625" y="3527050"/>
            <a:chExt cx="1621329" cy="1313777"/>
          </a:xfrm>
        </p:grpSpPr>
        <p:sp>
          <p:nvSpPr>
            <p:cNvPr id="648" name="Google Shape;648;p42"/>
            <p:cNvSpPr/>
            <p:nvPr/>
          </p:nvSpPr>
          <p:spPr>
            <a:xfrm>
              <a:off x="1723597" y="3861467"/>
              <a:ext cx="646452" cy="644978"/>
            </a:xfrm>
            <a:custGeom>
              <a:rect b="b" l="l" r="r" t="t"/>
              <a:pathLst>
                <a:path extrusionOk="0" h="13132" w="13162">
                  <a:moveTo>
                    <a:pt x="6596" y="0"/>
                  </a:moveTo>
                  <a:cubicBezTo>
                    <a:pt x="2949" y="0"/>
                    <a:pt x="0" y="2949"/>
                    <a:pt x="0" y="6566"/>
                  </a:cubicBezTo>
                  <a:cubicBezTo>
                    <a:pt x="0" y="10213"/>
                    <a:pt x="2949" y="13131"/>
                    <a:pt x="6596" y="13131"/>
                  </a:cubicBezTo>
                  <a:cubicBezTo>
                    <a:pt x="10213" y="13131"/>
                    <a:pt x="13162" y="10213"/>
                    <a:pt x="13162" y="6566"/>
                  </a:cubicBezTo>
                  <a:cubicBezTo>
                    <a:pt x="13162" y="2949"/>
                    <a:pt x="10213" y="0"/>
                    <a:pt x="6596" y="0"/>
                  </a:cubicBezTo>
                  <a:close/>
                </a:path>
              </a:pathLst>
            </a:custGeom>
            <a:gradFill>
              <a:gsLst>
                <a:gs pos="0">
                  <a:schemeClr val="accent3"/>
                </a:gs>
                <a:gs pos="3600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2"/>
            <p:cNvSpPr/>
            <p:nvPr/>
          </p:nvSpPr>
          <p:spPr>
            <a:xfrm>
              <a:off x="1542956" y="3680826"/>
              <a:ext cx="1007742" cy="1007742"/>
            </a:xfrm>
            <a:custGeom>
              <a:rect b="b" l="l" r="r" t="t"/>
              <a:pathLst>
                <a:path extrusionOk="0" h="20518" w="20518">
                  <a:moveTo>
                    <a:pt x="10274" y="305"/>
                  </a:moveTo>
                  <a:cubicBezTo>
                    <a:pt x="15745" y="305"/>
                    <a:pt x="20213" y="4742"/>
                    <a:pt x="20213" y="10244"/>
                  </a:cubicBezTo>
                  <a:cubicBezTo>
                    <a:pt x="20213" y="15776"/>
                    <a:pt x="15745" y="20214"/>
                    <a:pt x="10274" y="20214"/>
                  </a:cubicBezTo>
                  <a:cubicBezTo>
                    <a:pt x="4742" y="20214"/>
                    <a:pt x="304" y="15715"/>
                    <a:pt x="304" y="10244"/>
                  </a:cubicBezTo>
                  <a:cubicBezTo>
                    <a:pt x="304" y="4742"/>
                    <a:pt x="4803" y="305"/>
                    <a:pt x="10274" y="305"/>
                  </a:cubicBezTo>
                  <a:close/>
                  <a:moveTo>
                    <a:pt x="10274" y="1"/>
                  </a:moveTo>
                  <a:cubicBezTo>
                    <a:pt x="4590" y="1"/>
                    <a:pt x="0" y="4590"/>
                    <a:pt x="0" y="10244"/>
                  </a:cubicBezTo>
                  <a:cubicBezTo>
                    <a:pt x="0" y="15897"/>
                    <a:pt x="4590" y="20518"/>
                    <a:pt x="10274" y="20518"/>
                  </a:cubicBezTo>
                  <a:cubicBezTo>
                    <a:pt x="15928" y="20518"/>
                    <a:pt x="20517" y="15928"/>
                    <a:pt x="20517" y="10244"/>
                  </a:cubicBezTo>
                  <a:cubicBezTo>
                    <a:pt x="20517" y="4590"/>
                    <a:pt x="15928" y="1"/>
                    <a:pt x="102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2"/>
            <p:cNvSpPr/>
            <p:nvPr/>
          </p:nvSpPr>
          <p:spPr>
            <a:xfrm>
              <a:off x="1390654" y="3527050"/>
              <a:ext cx="1315300" cy="1313777"/>
            </a:xfrm>
            <a:custGeom>
              <a:rect b="b" l="l" r="r" t="t"/>
              <a:pathLst>
                <a:path extrusionOk="0" h="26749" w="26780">
                  <a:moveTo>
                    <a:pt x="13375" y="305"/>
                  </a:moveTo>
                  <a:cubicBezTo>
                    <a:pt x="20579" y="305"/>
                    <a:pt x="26445" y="6171"/>
                    <a:pt x="26445" y="13375"/>
                  </a:cubicBezTo>
                  <a:cubicBezTo>
                    <a:pt x="26445" y="20609"/>
                    <a:pt x="20579" y="26445"/>
                    <a:pt x="13375" y="26445"/>
                  </a:cubicBezTo>
                  <a:cubicBezTo>
                    <a:pt x="6141" y="26445"/>
                    <a:pt x="305" y="20609"/>
                    <a:pt x="305" y="13375"/>
                  </a:cubicBezTo>
                  <a:cubicBezTo>
                    <a:pt x="305" y="6171"/>
                    <a:pt x="6141" y="305"/>
                    <a:pt x="13375" y="305"/>
                  </a:cubicBezTo>
                  <a:close/>
                  <a:moveTo>
                    <a:pt x="13375" y="1"/>
                  </a:moveTo>
                  <a:cubicBezTo>
                    <a:pt x="5989" y="1"/>
                    <a:pt x="1" y="6019"/>
                    <a:pt x="1" y="13375"/>
                  </a:cubicBezTo>
                  <a:cubicBezTo>
                    <a:pt x="1" y="20761"/>
                    <a:pt x="5989" y="26749"/>
                    <a:pt x="13375" y="26749"/>
                  </a:cubicBezTo>
                  <a:cubicBezTo>
                    <a:pt x="20731" y="26749"/>
                    <a:pt x="26780" y="20761"/>
                    <a:pt x="26749" y="13375"/>
                  </a:cubicBezTo>
                  <a:cubicBezTo>
                    <a:pt x="26749" y="6019"/>
                    <a:pt x="20731" y="1"/>
                    <a:pt x="133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2"/>
            <p:cNvSpPr/>
            <p:nvPr/>
          </p:nvSpPr>
          <p:spPr>
            <a:xfrm>
              <a:off x="2002761" y="4128696"/>
              <a:ext cx="62720" cy="64586"/>
            </a:xfrm>
            <a:custGeom>
              <a:rect b="b" l="l" r="r" t="t"/>
              <a:pathLst>
                <a:path extrusionOk="0" h="1315" w="1277">
                  <a:moveTo>
                    <a:pt x="183" y="0"/>
                  </a:moveTo>
                  <a:cubicBezTo>
                    <a:pt x="152" y="0"/>
                    <a:pt x="91" y="0"/>
                    <a:pt x="61" y="31"/>
                  </a:cubicBezTo>
                  <a:cubicBezTo>
                    <a:pt x="0" y="122"/>
                    <a:pt x="0" y="183"/>
                    <a:pt x="61" y="274"/>
                  </a:cubicBezTo>
                  <a:lnTo>
                    <a:pt x="426" y="639"/>
                  </a:lnTo>
                  <a:lnTo>
                    <a:pt x="61" y="1034"/>
                  </a:lnTo>
                  <a:cubicBezTo>
                    <a:pt x="0" y="1095"/>
                    <a:pt x="31" y="1216"/>
                    <a:pt x="61" y="1246"/>
                  </a:cubicBezTo>
                  <a:cubicBezTo>
                    <a:pt x="97" y="1282"/>
                    <a:pt x="137" y="1295"/>
                    <a:pt x="175" y="1295"/>
                  </a:cubicBezTo>
                  <a:cubicBezTo>
                    <a:pt x="234" y="1295"/>
                    <a:pt x="286" y="1265"/>
                    <a:pt x="304" y="1246"/>
                  </a:cubicBezTo>
                  <a:lnTo>
                    <a:pt x="638" y="882"/>
                  </a:lnTo>
                  <a:lnTo>
                    <a:pt x="973" y="1246"/>
                  </a:lnTo>
                  <a:cubicBezTo>
                    <a:pt x="1018" y="1292"/>
                    <a:pt x="1056" y="1315"/>
                    <a:pt x="1094" y="1315"/>
                  </a:cubicBezTo>
                  <a:cubicBezTo>
                    <a:pt x="1132" y="1315"/>
                    <a:pt x="1170" y="1292"/>
                    <a:pt x="1216" y="1246"/>
                  </a:cubicBezTo>
                  <a:cubicBezTo>
                    <a:pt x="1277" y="1186"/>
                    <a:pt x="1277" y="1095"/>
                    <a:pt x="1216" y="1034"/>
                  </a:cubicBezTo>
                  <a:lnTo>
                    <a:pt x="882" y="639"/>
                  </a:lnTo>
                  <a:lnTo>
                    <a:pt x="1216" y="274"/>
                  </a:lnTo>
                  <a:cubicBezTo>
                    <a:pt x="1277" y="183"/>
                    <a:pt x="1246" y="61"/>
                    <a:pt x="1216" y="31"/>
                  </a:cubicBezTo>
                  <a:cubicBezTo>
                    <a:pt x="1186" y="0"/>
                    <a:pt x="1125" y="0"/>
                    <a:pt x="1094" y="0"/>
                  </a:cubicBezTo>
                  <a:cubicBezTo>
                    <a:pt x="1064" y="0"/>
                    <a:pt x="1034" y="0"/>
                    <a:pt x="973" y="31"/>
                  </a:cubicBezTo>
                  <a:lnTo>
                    <a:pt x="638" y="426"/>
                  </a:lnTo>
                  <a:lnTo>
                    <a:pt x="304" y="31"/>
                  </a:lnTo>
                  <a:cubicBezTo>
                    <a:pt x="243" y="0"/>
                    <a:pt x="213"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2"/>
            <p:cNvSpPr/>
            <p:nvPr/>
          </p:nvSpPr>
          <p:spPr>
            <a:xfrm>
              <a:off x="1819124" y="4128696"/>
              <a:ext cx="64242" cy="64586"/>
            </a:xfrm>
            <a:custGeom>
              <a:rect b="b" l="l" r="r" t="t"/>
              <a:pathLst>
                <a:path extrusionOk="0" h="1315" w="1308">
                  <a:moveTo>
                    <a:pt x="183" y="0"/>
                  </a:moveTo>
                  <a:cubicBezTo>
                    <a:pt x="152" y="0"/>
                    <a:pt x="122" y="0"/>
                    <a:pt x="92" y="31"/>
                  </a:cubicBezTo>
                  <a:cubicBezTo>
                    <a:pt x="1" y="122"/>
                    <a:pt x="1" y="183"/>
                    <a:pt x="92" y="274"/>
                  </a:cubicBezTo>
                  <a:lnTo>
                    <a:pt x="426" y="639"/>
                  </a:lnTo>
                  <a:lnTo>
                    <a:pt x="92" y="1034"/>
                  </a:lnTo>
                  <a:cubicBezTo>
                    <a:pt x="1" y="1095"/>
                    <a:pt x="61" y="1216"/>
                    <a:pt x="92" y="1246"/>
                  </a:cubicBezTo>
                  <a:cubicBezTo>
                    <a:pt x="116" y="1282"/>
                    <a:pt x="149" y="1295"/>
                    <a:pt x="182" y="1295"/>
                  </a:cubicBezTo>
                  <a:cubicBezTo>
                    <a:pt x="234" y="1295"/>
                    <a:pt x="286" y="1265"/>
                    <a:pt x="304" y="1246"/>
                  </a:cubicBezTo>
                  <a:lnTo>
                    <a:pt x="639" y="882"/>
                  </a:lnTo>
                  <a:lnTo>
                    <a:pt x="1004" y="1246"/>
                  </a:lnTo>
                  <a:cubicBezTo>
                    <a:pt x="1034" y="1292"/>
                    <a:pt x="1072" y="1315"/>
                    <a:pt x="1110" y="1315"/>
                  </a:cubicBezTo>
                  <a:cubicBezTo>
                    <a:pt x="1148" y="1315"/>
                    <a:pt x="1186" y="1292"/>
                    <a:pt x="1216" y="1246"/>
                  </a:cubicBezTo>
                  <a:cubicBezTo>
                    <a:pt x="1308" y="1186"/>
                    <a:pt x="1308" y="1095"/>
                    <a:pt x="1216" y="1034"/>
                  </a:cubicBezTo>
                  <a:lnTo>
                    <a:pt x="882" y="639"/>
                  </a:lnTo>
                  <a:lnTo>
                    <a:pt x="1216" y="274"/>
                  </a:lnTo>
                  <a:cubicBezTo>
                    <a:pt x="1308" y="183"/>
                    <a:pt x="1247" y="61"/>
                    <a:pt x="1216" y="31"/>
                  </a:cubicBezTo>
                  <a:cubicBezTo>
                    <a:pt x="1186" y="0"/>
                    <a:pt x="1156" y="0"/>
                    <a:pt x="1095" y="0"/>
                  </a:cubicBezTo>
                  <a:cubicBezTo>
                    <a:pt x="1064" y="0"/>
                    <a:pt x="1034" y="0"/>
                    <a:pt x="1004" y="31"/>
                  </a:cubicBezTo>
                  <a:lnTo>
                    <a:pt x="639" y="426"/>
                  </a:lnTo>
                  <a:lnTo>
                    <a:pt x="304" y="31"/>
                  </a:lnTo>
                  <a:cubicBezTo>
                    <a:pt x="274" y="0"/>
                    <a:pt x="244"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2"/>
            <p:cNvSpPr/>
            <p:nvPr/>
          </p:nvSpPr>
          <p:spPr>
            <a:xfrm>
              <a:off x="1635487" y="4128696"/>
              <a:ext cx="62769" cy="64586"/>
            </a:xfrm>
            <a:custGeom>
              <a:rect b="b" l="l" r="r" t="t"/>
              <a:pathLst>
                <a:path extrusionOk="0" h="1315" w="1278">
                  <a:moveTo>
                    <a:pt x="183" y="0"/>
                  </a:moveTo>
                  <a:cubicBezTo>
                    <a:pt x="153" y="0"/>
                    <a:pt x="92" y="0"/>
                    <a:pt x="62" y="31"/>
                  </a:cubicBezTo>
                  <a:cubicBezTo>
                    <a:pt x="1" y="122"/>
                    <a:pt x="1" y="183"/>
                    <a:pt x="62" y="274"/>
                  </a:cubicBezTo>
                  <a:lnTo>
                    <a:pt x="396" y="639"/>
                  </a:lnTo>
                  <a:lnTo>
                    <a:pt x="62" y="1034"/>
                  </a:lnTo>
                  <a:cubicBezTo>
                    <a:pt x="1" y="1095"/>
                    <a:pt x="31" y="1216"/>
                    <a:pt x="62" y="1246"/>
                  </a:cubicBezTo>
                  <a:cubicBezTo>
                    <a:pt x="97" y="1282"/>
                    <a:pt x="133" y="1295"/>
                    <a:pt x="167" y="1295"/>
                  </a:cubicBezTo>
                  <a:cubicBezTo>
                    <a:pt x="220" y="1295"/>
                    <a:pt x="268" y="1265"/>
                    <a:pt x="305" y="1246"/>
                  </a:cubicBezTo>
                  <a:lnTo>
                    <a:pt x="639" y="882"/>
                  </a:lnTo>
                  <a:lnTo>
                    <a:pt x="973" y="1246"/>
                  </a:lnTo>
                  <a:cubicBezTo>
                    <a:pt x="1019" y="1292"/>
                    <a:pt x="1057" y="1315"/>
                    <a:pt x="1095" y="1315"/>
                  </a:cubicBezTo>
                  <a:cubicBezTo>
                    <a:pt x="1133" y="1315"/>
                    <a:pt x="1171" y="1292"/>
                    <a:pt x="1217" y="1246"/>
                  </a:cubicBezTo>
                  <a:cubicBezTo>
                    <a:pt x="1277" y="1186"/>
                    <a:pt x="1277" y="1095"/>
                    <a:pt x="1217" y="1034"/>
                  </a:cubicBezTo>
                  <a:lnTo>
                    <a:pt x="852" y="639"/>
                  </a:lnTo>
                  <a:lnTo>
                    <a:pt x="1217" y="274"/>
                  </a:lnTo>
                  <a:cubicBezTo>
                    <a:pt x="1277" y="183"/>
                    <a:pt x="1247" y="61"/>
                    <a:pt x="1217" y="31"/>
                  </a:cubicBezTo>
                  <a:cubicBezTo>
                    <a:pt x="1156" y="0"/>
                    <a:pt x="1125" y="0"/>
                    <a:pt x="1095" y="0"/>
                  </a:cubicBezTo>
                  <a:cubicBezTo>
                    <a:pt x="1065" y="0"/>
                    <a:pt x="1004" y="0"/>
                    <a:pt x="973" y="31"/>
                  </a:cubicBezTo>
                  <a:lnTo>
                    <a:pt x="639" y="426"/>
                  </a:lnTo>
                  <a:lnTo>
                    <a:pt x="305" y="31"/>
                  </a:lnTo>
                  <a:cubicBezTo>
                    <a:pt x="244" y="0"/>
                    <a:pt x="214"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2"/>
            <p:cNvSpPr/>
            <p:nvPr/>
          </p:nvSpPr>
          <p:spPr>
            <a:xfrm>
              <a:off x="1451899" y="4128696"/>
              <a:ext cx="64242" cy="64586"/>
            </a:xfrm>
            <a:custGeom>
              <a:rect b="b" l="l" r="r" t="t"/>
              <a:pathLst>
                <a:path extrusionOk="0" h="1315" w="1308">
                  <a:moveTo>
                    <a:pt x="183" y="0"/>
                  </a:moveTo>
                  <a:cubicBezTo>
                    <a:pt x="152" y="0"/>
                    <a:pt x="122" y="0"/>
                    <a:pt x="91" y="31"/>
                  </a:cubicBezTo>
                  <a:cubicBezTo>
                    <a:pt x="0" y="122"/>
                    <a:pt x="0" y="183"/>
                    <a:pt x="91" y="274"/>
                  </a:cubicBezTo>
                  <a:lnTo>
                    <a:pt x="426" y="639"/>
                  </a:lnTo>
                  <a:lnTo>
                    <a:pt x="91" y="1034"/>
                  </a:lnTo>
                  <a:cubicBezTo>
                    <a:pt x="0" y="1095"/>
                    <a:pt x="31" y="1216"/>
                    <a:pt x="91" y="1246"/>
                  </a:cubicBezTo>
                  <a:cubicBezTo>
                    <a:pt x="115" y="1282"/>
                    <a:pt x="148" y="1295"/>
                    <a:pt x="182" y="1295"/>
                  </a:cubicBezTo>
                  <a:cubicBezTo>
                    <a:pt x="234" y="1295"/>
                    <a:pt x="286" y="1265"/>
                    <a:pt x="304" y="1246"/>
                  </a:cubicBezTo>
                  <a:lnTo>
                    <a:pt x="638" y="882"/>
                  </a:lnTo>
                  <a:lnTo>
                    <a:pt x="1003" y="1246"/>
                  </a:lnTo>
                  <a:cubicBezTo>
                    <a:pt x="1034" y="1292"/>
                    <a:pt x="1072" y="1315"/>
                    <a:pt x="1110" y="1315"/>
                  </a:cubicBezTo>
                  <a:cubicBezTo>
                    <a:pt x="1148" y="1315"/>
                    <a:pt x="1186" y="1292"/>
                    <a:pt x="1216" y="1246"/>
                  </a:cubicBezTo>
                  <a:cubicBezTo>
                    <a:pt x="1307" y="1186"/>
                    <a:pt x="1307" y="1095"/>
                    <a:pt x="1216" y="1034"/>
                  </a:cubicBezTo>
                  <a:lnTo>
                    <a:pt x="882" y="639"/>
                  </a:lnTo>
                  <a:lnTo>
                    <a:pt x="1216" y="274"/>
                  </a:lnTo>
                  <a:cubicBezTo>
                    <a:pt x="1307" y="183"/>
                    <a:pt x="1246" y="61"/>
                    <a:pt x="1216" y="31"/>
                  </a:cubicBezTo>
                  <a:cubicBezTo>
                    <a:pt x="1186" y="0"/>
                    <a:pt x="1155" y="0"/>
                    <a:pt x="1094" y="0"/>
                  </a:cubicBezTo>
                  <a:cubicBezTo>
                    <a:pt x="1064" y="0"/>
                    <a:pt x="1034" y="0"/>
                    <a:pt x="1003" y="31"/>
                  </a:cubicBezTo>
                  <a:lnTo>
                    <a:pt x="638" y="426"/>
                  </a:lnTo>
                  <a:lnTo>
                    <a:pt x="304" y="31"/>
                  </a:lnTo>
                  <a:cubicBezTo>
                    <a:pt x="274" y="0"/>
                    <a:pt x="243"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2"/>
            <p:cNvSpPr/>
            <p:nvPr/>
          </p:nvSpPr>
          <p:spPr>
            <a:xfrm>
              <a:off x="1268262" y="4128696"/>
              <a:ext cx="64242" cy="64586"/>
            </a:xfrm>
            <a:custGeom>
              <a:rect b="b" l="l" r="r" t="t"/>
              <a:pathLst>
                <a:path extrusionOk="0" h="1315" w="1308">
                  <a:moveTo>
                    <a:pt x="213" y="0"/>
                  </a:moveTo>
                  <a:cubicBezTo>
                    <a:pt x="183" y="0"/>
                    <a:pt x="122" y="0"/>
                    <a:pt x="92" y="31"/>
                  </a:cubicBezTo>
                  <a:cubicBezTo>
                    <a:pt x="0" y="122"/>
                    <a:pt x="0" y="183"/>
                    <a:pt x="92" y="274"/>
                  </a:cubicBezTo>
                  <a:lnTo>
                    <a:pt x="426" y="639"/>
                  </a:lnTo>
                  <a:lnTo>
                    <a:pt x="92" y="1034"/>
                  </a:lnTo>
                  <a:cubicBezTo>
                    <a:pt x="0" y="1095"/>
                    <a:pt x="61" y="1216"/>
                    <a:pt x="92" y="1246"/>
                  </a:cubicBezTo>
                  <a:cubicBezTo>
                    <a:pt x="127" y="1282"/>
                    <a:pt x="163" y="1295"/>
                    <a:pt x="195" y="1295"/>
                  </a:cubicBezTo>
                  <a:cubicBezTo>
                    <a:pt x="245" y="1295"/>
                    <a:pt x="286" y="1265"/>
                    <a:pt x="304" y="1246"/>
                  </a:cubicBezTo>
                  <a:lnTo>
                    <a:pt x="669" y="882"/>
                  </a:lnTo>
                  <a:lnTo>
                    <a:pt x="1004" y="1246"/>
                  </a:lnTo>
                  <a:cubicBezTo>
                    <a:pt x="1049" y="1292"/>
                    <a:pt x="1087" y="1315"/>
                    <a:pt x="1121" y="1315"/>
                  </a:cubicBezTo>
                  <a:cubicBezTo>
                    <a:pt x="1156" y="1315"/>
                    <a:pt x="1186" y="1292"/>
                    <a:pt x="1216" y="1246"/>
                  </a:cubicBezTo>
                  <a:cubicBezTo>
                    <a:pt x="1308" y="1186"/>
                    <a:pt x="1308" y="1095"/>
                    <a:pt x="1216" y="1034"/>
                  </a:cubicBezTo>
                  <a:lnTo>
                    <a:pt x="882" y="639"/>
                  </a:lnTo>
                  <a:lnTo>
                    <a:pt x="1216" y="274"/>
                  </a:lnTo>
                  <a:cubicBezTo>
                    <a:pt x="1308" y="183"/>
                    <a:pt x="1277" y="61"/>
                    <a:pt x="1216" y="31"/>
                  </a:cubicBezTo>
                  <a:cubicBezTo>
                    <a:pt x="1186" y="0"/>
                    <a:pt x="1156" y="0"/>
                    <a:pt x="1125" y="0"/>
                  </a:cubicBezTo>
                  <a:cubicBezTo>
                    <a:pt x="1095" y="0"/>
                    <a:pt x="1034" y="0"/>
                    <a:pt x="1004" y="31"/>
                  </a:cubicBezTo>
                  <a:lnTo>
                    <a:pt x="669" y="426"/>
                  </a:lnTo>
                  <a:lnTo>
                    <a:pt x="304" y="31"/>
                  </a:lnTo>
                  <a:cubicBezTo>
                    <a:pt x="274" y="0"/>
                    <a:pt x="244" y="0"/>
                    <a:pt x="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2"/>
            <p:cNvSpPr/>
            <p:nvPr/>
          </p:nvSpPr>
          <p:spPr>
            <a:xfrm>
              <a:off x="1084625" y="4128696"/>
              <a:ext cx="62769" cy="64586"/>
            </a:xfrm>
            <a:custGeom>
              <a:rect b="b" l="l" r="r" t="t"/>
              <a:pathLst>
                <a:path extrusionOk="0" h="1315" w="1278">
                  <a:moveTo>
                    <a:pt x="183" y="0"/>
                  </a:moveTo>
                  <a:cubicBezTo>
                    <a:pt x="153" y="0"/>
                    <a:pt x="122" y="0"/>
                    <a:pt x="62" y="31"/>
                  </a:cubicBezTo>
                  <a:cubicBezTo>
                    <a:pt x="1" y="122"/>
                    <a:pt x="1" y="183"/>
                    <a:pt x="62" y="274"/>
                  </a:cubicBezTo>
                  <a:lnTo>
                    <a:pt x="426" y="639"/>
                  </a:lnTo>
                  <a:lnTo>
                    <a:pt x="62" y="1034"/>
                  </a:lnTo>
                  <a:cubicBezTo>
                    <a:pt x="1" y="1095"/>
                    <a:pt x="31" y="1216"/>
                    <a:pt x="62" y="1246"/>
                  </a:cubicBezTo>
                  <a:cubicBezTo>
                    <a:pt x="97" y="1282"/>
                    <a:pt x="138" y="1295"/>
                    <a:pt x="176" y="1295"/>
                  </a:cubicBezTo>
                  <a:cubicBezTo>
                    <a:pt x="234" y="1295"/>
                    <a:pt x="286" y="1265"/>
                    <a:pt x="305" y="1246"/>
                  </a:cubicBezTo>
                  <a:lnTo>
                    <a:pt x="639" y="882"/>
                  </a:lnTo>
                  <a:lnTo>
                    <a:pt x="973" y="1246"/>
                  </a:lnTo>
                  <a:cubicBezTo>
                    <a:pt x="1019" y="1292"/>
                    <a:pt x="1057" y="1315"/>
                    <a:pt x="1095" y="1315"/>
                  </a:cubicBezTo>
                  <a:cubicBezTo>
                    <a:pt x="1133" y="1315"/>
                    <a:pt x="1171" y="1292"/>
                    <a:pt x="1217" y="1246"/>
                  </a:cubicBezTo>
                  <a:cubicBezTo>
                    <a:pt x="1277" y="1186"/>
                    <a:pt x="1277" y="1095"/>
                    <a:pt x="1217" y="1034"/>
                  </a:cubicBezTo>
                  <a:lnTo>
                    <a:pt x="882" y="639"/>
                  </a:lnTo>
                  <a:lnTo>
                    <a:pt x="1217" y="274"/>
                  </a:lnTo>
                  <a:cubicBezTo>
                    <a:pt x="1277" y="183"/>
                    <a:pt x="1247" y="61"/>
                    <a:pt x="1217" y="31"/>
                  </a:cubicBezTo>
                  <a:cubicBezTo>
                    <a:pt x="1186" y="0"/>
                    <a:pt x="1125" y="0"/>
                    <a:pt x="1095" y="0"/>
                  </a:cubicBezTo>
                  <a:cubicBezTo>
                    <a:pt x="1065" y="0"/>
                    <a:pt x="1034" y="0"/>
                    <a:pt x="973" y="31"/>
                  </a:cubicBezTo>
                  <a:lnTo>
                    <a:pt x="639" y="426"/>
                  </a:lnTo>
                  <a:lnTo>
                    <a:pt x="305" y="31"/>
                  </a:lnTo>
                  <a:cubicBezTo>
                    <a:pt x="274" y="0"/>
                    <a:pt x="214"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 name="Google Shape;657;p42"/>
          <p:cNvSpPr/>
          <p:nvPr/>
        </p:nvSpPr>
        <p:spPr>
          <a:xfrm>
            <a:off x="4501950" y="463712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2"/>
          <p:cNvSpPr/>
          <p:nvPr/>
        </p:nvSpPr>
        <p:spPr>
          <a:xfrm rot="-5400000">
            <a:off x="8140350" y="2070725"/>
            <a:ext cx="1512350" cy="1535375"/>
          </a:xfrm>
          <a:custGeom>
            <a:rect b="b" l="l" r="r" t="t"/>
            <a:pathLst>
              <a:path extrusionOk="0" h="61415" w="60494">
                <a:moveTo>
                  <a:pt x="0" y="61415"/>
                </a:moveTo>
                <a:lnTo>
                  <a:pt x="39613" y="0"/>
                </a:lnTo>
                <a:lnTo>
                  <a:pt x="60494" y="19346"/>
                </a:lnTo>
              </a:path>
            </a:pathLst>
          </a:custGeom>
          <a:noFill/>
          <a:ln cap="flat" cmpd="sng" w="19050">
            <a:solidFill>
              <a:schemeClr val="accent5"/>
            </a:solidFill>
            <a:prstDash val="lgDash"/>
            <a:round/>
            <a:headEnd len="med" w="med" type="none"/>
            <a:tailEnd len="med" w="med" type="triangle"/>
          </a:ln>
        </p:spPr>
      </p:sp>
      <p:grpSp>
        <p:nvGrpSpPr>
          <p:cNvPr id="659" name="Google Shape;659;p42"/>
          <p:cNvGrpSpPr/>
          <p:nvPr/>
        </p:nvGrpSpPr>
        <p:grpSpPr>
          <a:xfrm>
            <a:off x="7048525" y="1476800"/>
            <a:ext cx="596525" cy="106400"/>
            <a:chOff x="3877250" y="2196375"/>
            <a:chExt cx="596525" cy="106400"/>
          </a:xfrm>
        </p:grpSpPr>
        <p:sp>
          <p:nvSpPr>
            <p:cNvPr id="660" name="Google Shape;660;p42"/>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2"/>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2"/>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43"/>
          <p:cNvSpPr txBox="1"/>
          <p:nvPr>
            <p:ph type="title"/>
          </p:nvPr>
        </p:nvSpPr>
        <p:spPr>
          <a:xfrm>
            <a:off x="713250" y="1336975"/>
            <a:ext cx="7717500" cy="66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Proposed Solution</a:t>
            </a:r>
            <a:endParaRPr/>
          </a:p>
        </p:txBody>
      </p:sp>
      <p:sp>
        <p:nvSpPr>
          <p:cNvPr id="668" name="Google Shape;668;p43"/>
          <p:cNvSpPr txBox="1"/>
          <p:nvPr>
            <p:ph idx="4294967295" type="subTitle"/>
          </p:nvPr>
        </p:nvSpPr>
        <p:spPr>
          <a:xfrm>
            <a:off x="2525300" y="2102225"/>
            <a:ext cx="5905500" cy="19140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Clr>
                <a:schemeClr val="dk1"/>
              </a:buClr>
              <a:buSzPts val="1100"/>
              <a:buFont typeface="Arial"/>
              <a:buNone/>
            </a:pPr>
            <a:r>
              <a:rPr b="1" i="1" lang="en" sz="1400"/>
              <a:t>Digital Thermostat </a:t>
            </a:r>
            <a:r>
              <a:rPr lang="en" sz="1400"/>
              <a:t>menggunakan sensor DHT11 melakukan pengukuran suhu saat ini dan target sesuai keinginan untuk memperoleh data pengukurannya. Bacaan suhu kemudian dikirim dan ditampilkan pada display digital seven segment yang dikontrol oleh MAX7219. Selain itu, thermostat dilengkapi dengan pengatur suhu ruangan dengan menggunakan potensiometer sebagai knob. Pengaturan suhu ini akan mempengaruhi valve actuator yang diimplementasikan dengan menggunakan mini servo SG90.</a:t>
            </a:r>
            <a:endParaRPr sz="1400"/>
          </a:p>
        </p:txBody>
      </p:sp>
      <p:sp>
        <p:nvSpPr>
          <p:cNvPr id="669" name="Google Shape;669;p43"/>
          <p:cNvSpPr/>
          <p:nvPr/>
        </p:nvSpPr>
        <p:spPr>
          <a:xfrm rot="10800000">
            <a:off x="2789968" y="-704934"/>
            <a:ext cx="2577507" cy="1629609"/>
          </a:xfrm>
          <a:custGeom>
            <a:rect b="b" l="l" r="r" t="t"/>
            <a:pathLst>
              <a:path extrusionOk="0" h="105170" w="166964">
                <a:moveTo>
                  <a:pt x="69029" y="0"/>
                </a:moveTo>
                <a:lnTo>
                  <a:pt x="0" y="105169"/>
                </a:lnTo>
                <a:lnTo>
                  <a:pt x="166964" y="82980"/>
                </a:lnTo>
                <a:lnTo>
                  <a:pt x="69029" y="0"/>
                </a:lnTo>
                <a:close/>
              </a:path>
            </a:pathLst>
          </a:custGeom>
          <a:gradFill>
            <a:gsLst>
              <a:gs pos="0">
                <a:schemeClr val="accent5"/>
              </a:gs>
              <a:gs pos="65000">
                <a:schemeClr val="accent1"/>
              </a:gs>
              <a:gs pos="100000">
                <a:schemeClr val="accent2"/>
              </a:gs>
              <a:gs pos="100000">
                <a:srgbClr val="73737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3"/>
          <p:cNvSpPr/>
          <p:nvPr/>
        </p:nvSpPr>
        <p:spPr>
          <a:xfrm rot="-1072274">
            <a:off x="-1198027" y="1165212"/>
            <a:ext cx="2437680" cy="1936270"/>
          </a:xfrm>
          <a:custGeom>
            <a:rect b="b" l="l" r="r" t="t"/>
            <a:pathLst>
              <a:path extrusionOk="0" h="24340" w="30643">
                <a:moveTo>
                  <a:pt x="6955" y="0"/>
                </a:moveTo>
                <a:cubicBezTo>
                  <a:pt x="5944" y="0"/>
                  <a:pt x="4940" y="210"/>
                  <a:pt x="4185" y="643"/>
                </a:cubicBezTo>
                <a:cubicBezTo>
                  <a:pt x="514" y="2659"/>
                  <a:pt x="0" y="8441"/>
                  <a:pt x="1274" y="11865"/>
                </a:cubicBezTo>
                <a:cubicBezTo>
                  <a:pt x="2967" y="16392"/>
                  <a:pt x="6429" y="20234"/>
                  <a:pt x="10766" y="22365"/>
                </a:cubicBezTo>
                <a:cubicBezTo>
                  <a:pt x="13394" y="23673"/>
                  <a:pt x="16339" y="24340"/>
                  <a:pt x="19280" y="24340"/>
                </a:cubicBezTo>
                <a:cubicBezTo>
                  <a:pt x="21170" y="24340"/>
                  <a:pt x="23059" y="24064"/>
                  <a:pt x="24860" y="23506"/>
                </a:cubicBezTo>
                <a:cubicBezTo>
                  <a:pt x="27143" y="22802"/>
                  <a:pt x="29539" y="21375"/>
                  <a:pt x="30072" y="19036"/>
                </a:cubicBezTo>
                <a:cubicBezTo>
                  <a:pt x="30643" y="16525"/>
                  <a:pt x="28855" y="14110"/>
                  <a:pt x="27162" y="12150"/>
                </a:cubicBezTo>
                <a:cubicBezTo>
                  <a:pt x="26287" y="11123"/>
                  <a:pt x="25431" y="10096"/>
                  <a:pt x="24556" y="9069"/>
                </a:cubicBezTo>
                <a:cubicBezTo>
                  <a:pt x="23487" y="7811"/>
                  <a:pt x="22028" y="6462"/>
                  <a:pt x="20501" y="6462"/>
                </a:cubicBezTo>
                <a:cubicBezTo>
                  <a:pt x="20181" y="6462"/>
                  <a:pt x="19858" y="6522"/>
                  <a:pt x="19534" y="6653"/>
                </a:cubicBezTo>
                <a:cubicBezTo>
                  <a:pt x="17366" y="7585"/>
                  <a:pt x="16986" y="11333"/>
                  <a:pt x="14646" y="11352"/>
                </a:cubicBezTo>
                <a:cubicBezTo>
                  <a:pt x="13162" y="11352"/>
                  <a:pt x="12230" y="9697"/>
                  <a:pt x="12135" y="8213"/>
                </a:cubicBezTo>
                <a:cubicBezTo>
                  <a:pt x="11945" y="5322"/>
                  <a:pt x="12896" y="2469"/>
                  <a:pt x="9910" y="700"/>
                </a:cubicBezTo>
                <a:cubicBezTo>
                  <a:pt x="9115" y="239"/>
                  <a:pt x="8031" y="0"/>
                  <a:pt x="6955" y="0"/>
                </a:cubicBezTo>
                <a:close/>
              </a:path>
            </a:pathLst>
          </a:custGeom>
          <a:gradFill>
            <a:gsLst>
              <a:gs pos="0">
                <a:schemeClr val="dk2"/>
              </a:gs>
              <a:gs pos="22000">
                <a:schemeClr val="lt2"/>
              </a:gs>
              <a:gs pos="64000">
                <a:schemeClr val="accent2"/>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44"/>
          <p:cNvSpPr txBox="1"/>
          <p:nvPr>
            <p:ph type="title"/>
          </p:nvPr>
        </p:nvSpPr>
        <p:spPr>
          <a:xfrm>
            <a:off x="3291225" y="2463938"/>
            <a:ext cx="5165400" cy="1548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Implementation</a:t>
            </a:r>
            <a:endParaRPr/>
          </a:p>
        </p:txBody>
      </p:sp>
      <p:sp>
        <p:nvSpPr>
          <p:cNvPr id="676" name="Google Shape;676;p44"/>
          <p:cNvSpPr txBox="1"/>
          <p:nvPr>
            <p:ph idx="2" type="title"/>
          </p:nvPr>
        </p:nvSpPr>
        <p:spPr>
          <a:xfrm>
            <a:off x="6243225" y="1130663"/>
            <a:ext cx="2213100" cy="1333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02</a:t>
            </a:r>
            <a:endParaRPr/>
          </a:p>
        </p:txBody>
      </p:sp>
      <p:grpSp>
        <p:nvGrpSpPr>
          <p:cNvPr id="677" name="Google Shape;677;p44"/>
          <p:cNvGrpSpPr/>
          <p:nvPr/>
        </p:nvGrpSpPr>
        <p:grpSpPr>
          <a:xfrm>
            <a:off x="1624775" y="-1033375"/>
            <a:ext cx="3551775" cy="2376200"/>
            <a:chOff x="-1120225" y="-422050"/>
            <a:chExt cx="3551775" cy="2376200"/>
          </a:xfrm>
        </p:grpSpPr>
        <p:sp>
          <p:nvSpPr>
            <p:cNvPr id="678" name="Google Shape;678;p44"/>
            <p:cNvSpPr/>
            <p:nvPr/>
          </p:nvSpPr>
          <p:spPr>
            <a:xfrm>
              <a:off x="-1120225" y="-422050"/>
              <a:ext cx="3551775" cy="2376200"/>
            </a:xfrm>
            <a:custGeom>
              <a:rect b="b" l="l" r="r" t="t"/>
              <a:pathLst>
                <a:path extrusionOk="0" fill="none" h="95048" w="142071">
                  <a:moveTo>
                    <a:pt x="29637" y="3009"/>
                  </a:moveTo>
                  <a:cubicBezTo>
                    <a:pt x="18451" y="8876"/>
                    <a:pt x="11795" y="20791"/>
                    <a:pt x="7691" y="32736"/>
                  </a:cubicBezTo>
                  <a:cubicBezTo>
                    <a:pt x="1794" y="49818"/>
                    <a:pt x="1" y="69484"/>
                    <a:pt x="8512" y="85442"/>
                  </a:cubicBezTo>
                  <a:cubicBezTo>
                    <a:pt x="10092" y="88482"/>
                    <a:pt x="12220" y="91430"/>
                    <a:pt x="15351" y="92828"/>
                  </a:cubicBezTo>
                  <a:cubicBezTo>
                    <a:pt x="20214" y="95047"/>
                    <a:pt x="25898" y="92767"/>
                    <a:pt x="30457" y="90001"/>
                  </a:cubicBezTo>
                  <a:cubicBezTo>
                    <a:pt x="41795" y="83041"/>
                    <a:pt x="50731" y="72828"/>
                    <a:pt x="58969" y="62372"/>
                  </a:cubicBezTo>
                  <a:cubicBezTo>
                    <a:pt x="66628" y="52645"/>
                    <a:pt x="73863" y="42554"/>
                    <a:pt x="80610" y="32159"/>
                  </a:cubicBezTo>
                  <a:cubicBezTo>
                    <a:pt x="85899" y="24013"/>
                    <a:pt x="91006" y="15502"/>
                    <a:pt x="93285" y="6079"/>
                  </a:cubicBezTo>
                  <a:cubicBezTo>
                    <a:pt x="93620" y="4772"/>
                    <a:pt x="93833" y="3192"/>
                    <a:pt x="93042" y="2067"/>
                  </a:cubicBezTo>
                  <a:cubicBezTo>
                    <a:pt x="92556" y="1337"/>
                    <a:pt x="91705" y="912"/>
                    <a:pt x="90854" y="730"/>
                  </a:cubicBezTo>
                  <a:cubicBezTo>
                    <a:pt x="87206" y="0"/>
                    <a:pt x="84045" y="3313"/>
                    <a:pt x="82069" y="6444"/>
                  </a:cubicBezTo>
                  <a:cubicBezTo>
                    <a:pt x="72100" y="22250"/>
                    <a:pt x="70975" y="42159"/>
                    <a:pt x="73711" y="60609"/>
                  </a:cubicBezTo>
                  <a:cubicBezTo>
                    <a:pt x="74592" y="66536"/>
                    <a:pt x="76051" y="72858"/>
                    <a:pt x="80550" y="76870"/>
                  </a:cubicBezTo>
                  <a:cubicBezTo>
                    <a:pt x="86538" y="82281"/>
                    <a:pt x="96264" y="81582"/>
                    <a:pt x="103103" y="77296"/>
                  </a:cubicBezTo>
                  <a:cubicBezTo>
                    <a:pt x="109942" y="73010"/>
                    <a:pt x="114502" y="65928"/>
                    <a:pt x="118483" y="58937"/>
                  </a:cubicBezTo>
                  <a:cubicBezTo>
                    <a:pt x="128575" y="41247"/>
                    <a:pt x="136508" y="22341"/>
                    <a:pt x="142071" y="2736"/>
                  </a:cubicBezTo>
                </a:path>
              </a:pathLst>
            </a:custGeom>
            <a:noFill/>
            <a:ln cap="flat" cmpd="sng" w="19050">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4"/>
            <p:cNvSpPr/>
            <p:nvPr/>
          </p:nvSpPr>
          <p:spPr>
            <a:xfrm rot="1739408">
              <a:off x="1739955" y="1030592"/>
              <a:ext cx="155367" cy="134679"/>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80" name="Google Shape;680;p44"/>
          <p:cNvCxnSpPr/>
          <p:nvPr/>
        </p:nvCxnSpPr>
        <p:spPr>
          <a:xfrm>
            <a:off x="-311325" y="3215625"/>
            <a:ext cx="2896500" cy="0"/>
          </a:xfrm>
          <a:prstGeom prst="straightConnector1">
            <a:avLst/>
          </a:prstGeom>
          <a:noFill/>
          <a:ln cap="flat" cmpd="sng" w="19050">
            <a:solidFill>
              <a:schemeClr val="accent4"/>
            </a:solidFill>
            <a:prstDash val="dot"/>
            <a:round/>
            <a:headEnd len="med" w="med" type="none"/>
            <a:tailEnd len="med" w="med" type="oval"/>
          </a:ln>
        </p:spPr>
      </p:cxnSp>
      <p:sp>
        <p:nvSpPr>
          <p:cNvPr id="681" name="Google Shape;681;p44"/>
          <p:cNvSpPr/>
          <p:nvPr/>
        </p:nvSpPr>
        <p:spPr>
          <a:xfrm>
            <a:off x="5684100" y="148227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4"/>
          <p:cNvSpPr/>
          <p:nvPr/>
        </p:nvSpPr>
        <p:spPr>
          <a:xfrm>
            <a:off x="962475" y="2447938"/>
            <a:ext cx="1512350" cy="1535375"/>
          </a:xfrm>
          <a:custGeom>
            <a:rect b="b" l="l" r="r" t="t"/>
            <a:pathLst>
              <a:path extrusionOk="0" h="61415" w="60494">
                <a:moveTo>
                  <a:pt x="0" y="61415"/>
                </a:moveTo>
                <a:lnTo>
                  <a:pt x="39613" y="0"/>
                </a:lnTo>
                <a:lnTo>
                  <a:pt x="60494" y="19346"/>
                </a:lnTo>
              </a:path>
            </a:pathLst>
          </a:custGeom>
          <a:noFill/>
          <a:ln cap="flat" cmpd="sng" w="19050">
            <a:solidFill>
              <a:schemeClr val="lt1"/>
            </a:solidFill>
            <a:prstDash val="lgDash"/>
            <a:round/>
            <a:headEnd len="med" w="med" type="none"/>
            <a:tailEnd len="med" w="med" type="triangle"/>
          </a:ln>
        </p:spPr>
      </p:sp>
      <p:grpSp>
        <p:nvGrpSpPr>
          <p:cNvPr id="683" name="Google Shape;683;p44"/>
          <p:cNvGrpSpPr/>
          <p:nvPr/>
        </p:nvGrpSpPr>
        <p:grpSpPr>
          <a:xfrm>
            <a:off x="1047788" y="233078"/>
            <a:ext cx="762868" cy="1198190"/>
            <a:chOff x="6542175" y="1458525"/>
            <a:chExt cx="456725" cy="717350"/>
          </a:xfrm>
        </p:grpSpPr>
        <p:sp>
          <p:nvSpPr>
            <p:cNvPr id="684" name="Google Shape;684;p44"/>
            <p:cNvSpPr/>
            <p:nvPr/>
          </p:nvSpPr>
          <p:spPr>
            <a:xfrm>
              <a:off x="6542175" y="1458525"/>
              <a:ext cx="455975" cy="455950"/>
            </a:xfrm>
            <a:custGeom>
              <a:rect b="b" l="l" r="r" t="t"/>
              <a:pathLst>
                <a:path extrusionOk="0" fill="none" h="18238" w="18239">
                  <a:moveTo>
                    <a:pt x="18238" y="9119"/>
                  </a:moveTo>
                  <a:cubicBezTo>
                    <a:pt x="18238" y="14165"/>
                    <a:pt x="14165" y="18238"/>
                    <a:pt x="9119" y="18238"/>
                  </a:cubicBezTo>
                  <a:cubicBezTo>
                    <a:pt x="4104" y="18238"/>
                    <a:pt x="1" y="14165"/>
                    <a:pt x="1" y="9119"/>
                  </a:cubicBezTo>
                  <a:cubicBezTo>
                    <a:pt x="1"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4"/>
            <p:cNvSpPr/>
            <p:nvPr/>
          </p:nvSpPr>
          <p:spPr>
            <a:xfrm>
              <a:off x="6542950" y="1588450"/>
              <a:ext cx="455950" cy="455975"/>
            </a:xfrm>
            <a:custGeom>
              <a:rect b="b" l="l" r="r" t="t"/>
              <a:pathLst>
                <a:path extrusionOk="0" fill="none" h="18239" w="18238">
                  <a:moveTo>
                    <a:pt x="18238" y="9120"/>
                  </a:moveTo>
                  <a:cubicBezTo>
                    <a:pt x="18238" y="14165"/>
                    <a:pt x="14165" y="18238"/>
                    <a:pt x="9119" y="18238"/>
                  </a:cubicBezTo>
                  <a:cubicBezTo>
                    <a:pt x="4104" y="18238"/>
                    <a:pt x="0" y="14165"/>
                    <a:pt x="0" y="9120"/>
                  </a:cubicBezTo>
                  <a:cubicBezTo>
                    <a:pt x="0" y="4104"/>
                    <a:pt x="4104" y="1"/>
                    <a:pt x="9119" y="1"/>
                  </a:cubicBezTo>
                  <a:cubicBezTo>
                    <a:pt x="14165" y="1"/>
                    <a:pt x="18238" y="4104"/>
                    <a:pt x="18238" y="912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4"/>
            <p:cNvSpPr/>
            <p:nvPr/>
          </p:nvSpPr>
          <p:spPr>
            <a:xfrm>
              <a:off x="6542950" y="1719925"/>
              <a:ext cx="455950" cy="455950"/>
            </a:xfrm>
            <a:custGeom>
              <a:rect b="b" l="l" r="r" t="t"/>
              <a:pathLst>
                <a:path extrusionOk="0" fill="none" h="18238" w="18238">
                  <a:moveTo>
                    <a:pt x="18238" y="9119"/>
                  </a:moveTo>
                  <a:cubicBezTo>
                    <a:pt x="18238" y="14134"/>
                    <a:pt x="14165" y="18238"/>
                    <a:pt x="9119" y="18238"/>
                  </a:cubicBezTo>
                  <a:cubicBezTo>
                    <a:pt x="4104" y="18238"/>
                    <a:pt x="0" y="14134"/>
                    <a:pt x="0" y="9119"/>
                  </a:cubicBezTo>
                  <a:cubicBezTo>
                    <a:pt x="0" y="4073"/>
                    <a:pt x="4104" y="0"/>
                    <a:pt x="9119" y="0"/>
                  </a:cubicBezTo>
                  <a:cubicBezTo>
                    <a:pt x="14165" y="0"/>
                    <a:pt x="18238" y="4073"/>
                    <a:pt x="18238" y="9119"/>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45"/>
          <p:cNvSpPr txBox="1"/>
          <p:nvPr>
            <p:ph idx="6" type="title"/>
          </p:nvPr>
        </p:nvSpPr>
        <p:spPr>
          <a:xfrm>
            <a:off x="713250" y="445213"/>
            <a:ext cx="7717500" cy="6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Hardware Design</a:t>
            </a:r>
            <a:endParaRPr/>
          </a:p>
        </p:txBody>
      </p:sp>
      <p:grpSp>
        <p:nvGrpSpPr>
          <p:cNvPr id="692" name="Google Shape;692;p45"/>
          <p:cNvGrpSpPr/>
          <p:nvPr/>
        </p:nvGrpSpPr>
        <p:grpSpPr>
          <a:xfrm>
            <a:off x="333777" y="2856846"/>
            <a:ext cx="866741" cy="1412410"/>
            <a:chOff x="2579350" y="1912925"/>
            <a:chExt cx="1058550" cy="1724975"/>
          </a:xfrm>
        </p:grpSpPr>
        <p:sp>
          <p:nvSpPr>
            <p:cNvPr id="693" name="Google Shape;693;p45"/>
            <p:cNvSpPr/>
            <p:nvPr/>
          </p:nvSpPr>
          <p:spPr>
            <a:xfrm>
              <a:off x="2579350" y="1912925"/>
              <a:ext cx="541825" cy="1724975"/>
            </a:xfrm>
            <a:custGeom>
              <a:rect b="b" l="l" r="r" t="t"/>
              <a:pathLst>
                <a:path extrusionOk="0" fill="none" h="68999" w="21673">
                  <a:moveTo>
                    <a:pt x="21672" y="34500"/>
                  </a:moveTo>
                  <a:cubicBezTo>
                    <a:pt x="21672" y="53527"/>
                    <a:pt x="16809" y="68999"/>
                    <a:pt x="10851" y="68999"/>
                  </a:cubicBezTo>
                  <a:cubicBezTo>
                    <a:pt x="4863" y="68999"/>
                    <a:pt x="0" y="53527"/>
                    <a:pt x="0" y="34500"/>
                  </a:cubicBezTo>
                  <a:cubicBezTo>
                    <a:pt x="0" y="15442"/>
                    <a:pt x="4863" y="1"/>
                    <a:pt x="1085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5"/>
            <p:cNvSpPr/>
            <p:nvPr/>
          </p:nvSpPr>
          <p:spPr>
            <a:xfrm>
              <a:off x="2837700" y="1912925"/>
              <a:ext cx="541825" cy="1724975"/>
            </a:xfrm>
            <a:custGeom>
              <a:rect b="b" l="l" r="r" t="t"/>
              <a:pathLst>
                <a:path extrusionOk="0" fill="none" h="68999" w="21673">
                  <a:moveTo>
                    <a:pt x="21673" y="34500"/>
                  </a:moveTo>
                  <a:cubicBezTo>
                    <a:pt x="21673" y="53527"/>
                    <a:pt x="16810" y="68999"/>
                    <a:pt x="10852" y="68999"/>
                  </a:cubicBezTo>
                  <a:cubicBezTo>
                    <a:pt x="4864" y="68999"/>
                    <a:pt x="1" y="53527"/>
                    <a:pt x="1" y="34500"/>
                  </a:cubicBezTo>
                  <a:cubicBezTo>
                    <a:pt x="1" y="15442"/>
                    <a:pt x="4864" y="1"/>
                    <a:pt x="10852" y="1"/>
                  </a:cubicBezTo>
                  <a:cubicBezTo>
                    <a:pt x="16810" y="1"/>
                    <a:pt x="21673" y="15442"/>
                    <a:pt x="21673"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5"/>
            <p:cNvSpPr/>
            <p:nvPr/>
          </p:nvSpPr>
          <p:spPr>
            <a:xfrm>
              <a:off x="3096075" y="1912925"/>
              <a:ext cx="541825" cy="1724975"/>
            </a:xfrm>
            <a:custGeom>
              <a:rect b="b" l="l" r="r" t="t"/>
              <a:pathLst>
                <a:path extrusionOk="0" fill="none" h="68999" w="21673">
                  <a:moveTo>
                    <a:pt x="21672" y="34500"/>
                  </a:moveTo>
                  <a:cubicBezTo>
                    <a:pt x="21672" y="53527"/>
                    <a:pt x="16809" y="68999"/>
                    <a:pt x="10821" y="68999"/>
                  </a:cubicBezTo>
                  <a:cubicBezTo>
                    <a:pt x="4864" y="68999"/>
                    <a:pt x="0" y="53527"/>
                    <a:pt x="0" y="34500"/>
                  </a:cubicBezTo>
                  <a:cubicBezTo>
                    <a:pt x="0" y="15442"/>
                    <a:pt x="4864" y="1"/>
                    <a:pt x="10821" y="1"/>
                  </a:cubicBezTo>
                  <a:cubicBezTo>
                    <a:pt x="16809" y="1"/>
                    <a:pt x="21672" y="15442"/>
                    <a:pt x="21672" y="34500"/>
                  </a:cubicBezTo>
                  <a:close/>
                </a:path>
              </a:pathLst>
            </a:custGeom>
            <a:noFill/>
            <a:ln cap="flat" cmpd="sng" w="19050">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45"/>
          <p:cNvGrpSpPr/>
          <p:nvPr/>
        </p:nvGrpSpPr>
        <p:grpSpPr>
          <a:xfrm rot="5400000">
            <a:off x="7347206" y="2084050"/>
            <a:ext cx="862648" cy="682968"/>
            <a:chOff x="550131" y="3442675"/>
            <a:chExt cx="862648" cy="682968"/>
          </a:xfrm>
        </p:grpSpPr>
        <p:sp>
          <p:nvSpPr>
            <p:cNvPr id="697" name="Google Shape;697;p45"/>
            <p:cNvSpPr/>
            <p:nvPr/>
          </p:nvSpPr>
          <p:spPr>
            <a:xfrm flipH="1" rot="10800000">
              <a:off x="55013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9" y="1733"/>
                    <a:pt x="1764" y="1369"/>
                    <a:pt x="1764" y="852"/>
                  </a:cubicBezTo>
                  <a:cubicBezTo>
                    <a:pt x="1764" y="36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5"/>
            <p:cNvSpPr/>
            <p:nvPr/>
          </p:nvSpPr>
          <p:spPr>
            <a:xfrm flipH="1" rot="10800000">
              <a:off x="820561" y="4073350"/>
              <a:ext cx="53198" cy="52293"/>
            </a:xfrm>
            <a:custGeom>
              <a:rect b="b" l="l" r="r" t="t"/>
              <a:pathLst>
                <a:path extrusionOk="0" h="1734" w="1764">
                  <a:moveTo>
                    <a:pt x="882" y="1"/>
                  </a:moveTo>
                  <a:cubicBezTo>
                    <a:pt x="396" y="1"/>
                    <a:pt x="1" y="366"/>
                    <a:pt x="1" y="852"/>
                  </a:cubicBezTo>
                  <a:cubicBezTo>
                    <a:pt x="1" y="1369"/>
                    <a:pt x="396" y="1733"/>
                    <a:pt x="882" y="1733"/>
                  </a:cubicBezTo>
                  <a:cubicBezTo>
                    <a:pt x="1368" y="1733"/>
                    <a:pt x="1764" y="1369"/>
                    <a:pt x="1764" y="852"/>
                  </a:cubicBezTo>
                  <a:cubicBezTo>
                    <a:pt x="1764" y="36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5"/>
            <p:cNvSpPr/>
            <p:nvPr/>
          </p:nvSpPr>
          <p:spPr>
            <a:xfrm flipH="1" rot="10800000">
              <a:off x="1090086" y="4073350"/>
              <a:ext cx="52263" cy="52293"/>
            </a:xfrm>
            <a:custGeom>
              <a:rect b="b" l="l" r="r" t="t"/>
              <a:pathLst>
                <a:path extrusionOk="0" h="1734" w="1733">
                  <a:moveTo>
                    <a:pt x="882" y="1"/>
                  </a:moveTo>
                  <a:cubicBezTo>
                    <a:pt x="365" y="1"/>
                    <a:pt x="0" y="366"/>
                    <a:pt x="0" y="852"/>
                  </a:cubicBezTo>
                  <a:cubicBezTo>
                    <a:pt x="0" y="1369"/>
                    <a:pt x="365" y="1733"/>
                    <a:pt x="882" y="1733"/>
                  </a:cubicBezTo>
                  <a:cubicBezTo>
                    <a:pt x="1368" y="1733"/>
                    <a:pt x="1733" y="1369"/>
                    <a:pt x="1733" y="852"/>
                  </a:cubicBezTo>
                  <a:cubicBezTo>
                    <a:pt x="1733" y="36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5"/>
            <p:cNvSpPr/>
            <p:nvPr/>
          </p:nvSpPr>
          <p:spPr>
            <a:xfrm flipH="1" rot="10800000">
              <a:off x="1360486" y="4073350"/>
              <a:ext cx="52293" cy="52293"/>
            </a:xfrm>
            <a:custGeom>
              <a:rect b="b" l="l" r="r" t="t"/>
              <a:pathLst>
                <a:path extrusionOk="0" h="1734" w="1734">
                  <a:moveTo>
                    <a:pt x="882" y="1"/>
                  </a:moveTo>
                  <a:cubicBezTo>
                    <a:pt x="366" y="1"/>
                    <a:pt x="1" y="366"/>
                    <a:pt x="1" y="852"/>
                  </a:cubicBezTo>
                  <a:cubicBezTo>
                    <a:pt x="1" y="1369"/>
                    <a:pt x="366" y="1733"/>
                    <a:pt x="882" y="1733"/>
                  </a:cubicBezTo>
                  <a:cubicBezTo>
                    <a:pt x="1369" y="1733"/>
                    <a:pt x="1733" y="1369"/>
                    <a:pt x="1733" y="852"/>
                  </a:cubicBezTo>
                  <a:cubicBezTo>
                    <a:pt x="1733" y="36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5"/>
            <p:cNvSpPr/>
            <p:nvPr/>
          </p:nvSpPr>
          <p:spPr>
            <a:xfrm flipH="1" rot="10800000">
              <a:off x="55013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5"/>
            <p:cNvSpPr/>
            <p:nvPr/>
          </p:nvSpPr>
          <p:spPr>
            <a:xfrm flipH="1" rot="10800000">
              <a:off x="820561" y="3863446"/>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5"/>
            <p:cNvSpPr/>
            <p:nvPr/>
          </p:nvSpPr>
          <p:spPr>
            <a:xfrm flipH="1" rot="10800000">
              <a:off x="1090086" y="3863446"/>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5"/>
            <p:cNvSpPr/>
            <p:nvPr/>
          </p:nvSpPr>
          <p:spPr>
            <a:xfrm flipH="1" rot="10800000">
              <a:off x="1360486" y="3863446"/>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5"/>
            <p:cNvSpPr/>
            <p:nvPr/>
          </p:nvSpPr>
          <p:spPr>
            <a:xfrm flipH="1" rot="10800000">
              <a:off x="55013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9" y="1764"/>
                    <a:pt x="1764" y="1369"/>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5"/>
            <p:cNvSpPr/>
            <p:nvPr/>
          </p:nvSpPr>
          <p:spPr>
            <a:xfrm flipH="1" rot="10800000">
              <a:off x="820561" y="3652608"/>
              <a:ext cx="53198" cy="53198"/>
            </a:xfrm>
            <a:custGeom>
              <a:rect b="b" l="l" r="r" t="t"/>
              <a:pathLst>
                <a:path extrusionOk="0" h="1764" w="1764">
                  <a:moveTo>
                    <a:pt x="882" y="1"/>
                  </a:moveTo>
                  <a:cubicBezTo>
                    <a:pt x="396" y="1"/>
                    <a:pt x="1" y="396"/>
                    <a:pt x="1" y="882"/>
                  </a:cubicBezTo>
                  <a:cubicBezTo>
                    <a:pt x="1" y="1369"/>
                    <a:pt x="396" y="1764"/>
                    <a:pt x="882" y="1764"/>
                  </a:cubicBezTo>
                  <a:cubicBezTo>
                    <a:pt x="1368" y="1764"/>
                    <a:pt x="1764" y="1369"/>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5"/>
            <p:cNvSpPr/>
            <p:nvPr/>
          </p:nvSpPr>
          <p:spPr>
            <a:xfrm flipH="1" rot="10800000">
              <a:off x="1090086" y="3652608"/>
              <a:ext cx="52263" cy="53198"/>
            </a:xfrm>
            <a:custGeom>
              <a:rect b="b" l="l" r="r" t="t"/>
              <a:pathLst>
                <a:path extrusionOk="0" h="1764" w="1733">
                  <a:moveTo>
                    <a:pt x="882" y="1"/>
                  </a:moveTo>
                  <a:cubicBezTo>
                    <a:pt x="365" y="1"/>
                    <a:pt x="0" y="396"/>
                    <a:pt x="0" y="882"/>
                  </a:cubicBezTo>
                  <a:cubicBezTo>
                    <a:pt x="0" y="1369"/>
                    <a:pt x="365" y="1764"/>
                    <a:pt x="882" y="1764"/>
                  </a:cubicBezTo>
                  <a:cubicBezTo>
                    <a:pt x="1368" y="1764"/>
                    <a:pt x="1733" y="1369"/>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5"/>
            <p:cNvSpPr/>
            <p:nvPr/>
          </p:nvSpPr>
          <p:spPr>
            <a:xfrm flipH="1" rot="10800000">
              <a:off x="1360486" y="3652608"/>
              <a:ext cx="52293" cy="53198"/>
            </a:xfrm>
            <a:custGeom>
              <a:rect b="b" l="l" r="r" t="t"/>
              <a:pathLst>
                <a:path extrusionOk="0" h="1764" w="1734">
                  <a:moveTo>
                    <a:pt x="882" y="1"/>
                  </a:moveTo>
                  <a:cubicBezTo>
                    <a:pt x="366" y="1"/>
                    <a:pt x="1" y="396"/>
                    <a:pt x="1" y="882"/>
                  </a:cubicBezTo>
                  <a:cubicBezTo>
                    <a:pt x="1" y="1369"/>
                    <a:pt x="366" y="1764"/>
                    <a:pt x="882" y="1764"/>
                  </a:cubicBezTo>
                  <a:cubicBezTo>
                    <a:pt x="1369" y="1764"/>
                    <a:pt x="1733" y="1369"/>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5"/>
            <p:cNvSpPr/>
            <p:nvPr/>
          </p:nvSpPr>
          <p:spPr>
            <a:xfrm flipH="1" rot="10800000">
              <a:off x="55013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9" y="1763"/>
                    <a:pt x="1764" y="1368"/>
                    <a:pt x="1764" y="882"/>
                  </a:cubicBezTo>
                  <a:cubicBezTo>
                    <a:pt x="1764"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5"/>
            <p:cNvSpPr/>
            <p:nvPr/>
          </p:nvSpPr>
          <p:spPr>
            <a:xfrm flipH="1" rot="10800000">
              <a:off x="820561" y="3442675"/>
              <a:ext cx="53198" cy="53198"/>
            </a:xfrm>
            <a:custGeom>
              <a:rect b="b" l="l" r="r" t="t"/>
              <a:pathLst>
                <a:path extrusionOk="0" h="1764" w="1764">
                  <a:moveTo>
                    <a:pt x="882" y="1"/>
                  </a:moveTo>
                  <a:cubicBezTo>
                    <a:pt x="396" y="1"/>
                    <a:pt x="1" y="396"/>
                    <a:pt x="1" y="882"/>
                  </a:cubicBezTo>
                  <a:cubicBezTo>
                    <a:pt x="1" y="1368"/>
                    <a:pt x="396" y="1763"/>
                    <a:pt x="882" y="1763"/>
                  </a:cubicBezTo>
                  <a:cubicBezTo>
                    <a:pt x="1368" y="1763"/>
                    <a:pt x="1764" y="1368"/>
                    <a:pt x="1764" y="882"/>
                  </a:cubicBezTo>
                  <a:cubicBezTo>
                    <a:pt x="1764" y="396"/>
                    <a:pt x="133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5"/>
            <p:cNvSpPr/>
            <p:nvPr/>
          </p:nvSpPr>
          <p:spPr>
            <a:xfrm flipH="1" rot="10800000">
              <a:off x="1090086" y="3442675"/>
              <a:ext cx="52263" cy="53198"/>
            </a:xfrm>
            <a:custGeom>
              <a:rect b="b" l="l" r="r" t="t"/>
              <a:pathLst>
                <a:path extrusionOk="0" h="1764" w="1733">
                  <a:moveTo>
                    <a:pt x="882" y="1"/>
                  </a:moveTo>
                  <a:cubicBezTo>
                    <a:pt x="365" y="1"/>
                    <a:pt x="0" y="396"/>
                    <a:pt x="0" y="882"/>
                  </a:cubicBezTo>
                  <a:cubicBezTo>
                    <a:pt x="0" y="1368"/>
                    <a:pt x="365" y="1763"/>
                    <a:pt x="882" y="1763"/>
                  </a:cubicBezTo>
                  <a:cubicBezTo>
                    <a:pt x="1368" y="1763"/>
                    <a:pt x="1733" y="1368"/>
                    <a:pt x="1733" y="882"/>
                  </a:cubicBezTo>
                  <a:cubicBezTo>
                    <a:pt x="1733" y="396"/>
                    <a:pt x="136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5"/>
            <p:cNvSpPr/>
            <p:nvPr/>
          </p:nvSpPr>
          <p:spPr>
            <a:xfrm flipH="1" rot="10800000">
              <a:off x="1360486" y="3442675"/>
              <a:ext cx="52293" cy="53198"/>
            </a:xfrm>
            <a:custGeom>
              <a:rect b="b" l="l" r="r" t="t"/>
              <a:pathLst>
                <a:path extrusionOk="0" h="1764" w="1734">
                  <a:moveTo>
                    <a:pt x="882" y="1"/>
                  </a:moveTo>
                  <a:cubicBezTo>
                    <a:pt x="366" y="1"/>
                    <a:pt x="1" y="396"/>
                    <a:pt x="1" y="882"/>
                  </a:cubicBezTo>
                  <a:cubicBezTo>
                    <a:pt x="1" y="1368"/>
                    <a:pt x="366" y="1763"/>
                    <a:pt x="882" y="1763"/>
                  </a:cubicBezTo>
                  <a:cubicBezTo>
                    <a:pt x="1369" y="1763"/>
                    <a:pt x="1733" y="1368"/>
                    <a:pt x="1733" y="882"/>
                  </a:cubicBezTo>
                  <a:cubicBezTo>
                    <a:pt x="1733" y="396"/>
                    <a:pt x="1369"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45"/>
          <p:cNvGrpSpPr/>
          <p:nvPr/>
        </p:nvGrpSpPr>
        <p:grpSpPr>
          <a:xfrm>
            <a:off x="6587375" y="4463350"/>
            <a:ext cx="596525" cy="106400"/>
            <a:chOff x="3877250" y="2196375"/>
            <a:chExt cx="596525" cy="106400"/>
          </a:xfrm>
        </p:grpSpPr>
        <p:sp>
          <p:nvSpPr>
            <p:cNvPr id="714" name="Google Shape;714;p45"/>
            <p:cNvSpPr/>
            <p:nvPr/>
          </p:nvSpPr>
          <p:spPr>
            <a:xfrm>
              <a:off x="3877250" y="2196375"/>
              <a:ext cx="106400" cy="106400"/>
            </a:xfrm>
            <a:custGeom>
              <a:rect b="b" l="l" r="r" t="t"/>
              <a:pathLst>
                <a:path extrusionOk="0" h="4256" w="4256">
                  <a:moveTo>
                    <a:pt x="2128" y="0"/>
                  </a:moveTo>
                  <a:cubicBezTo>
                    <a:pt x="942" y="0"/>
                    <a:pt x="0" y="973"/>
                    <a:pt x="0" y="2128"/>
                  </a:cubicBezTo>
                  <a:cubicBezTo>
                    <a:pt x="0" y="3313"/>
                    <a:pt x="942" y="4256"/>
                    <a:pt x="2128" y="4256"/>
                  </a:cubicBezTo>
                  <a:cubicBezTo>
                    <a:pt x="3313" y="4256"/>
                    <a:pt x="4255" y="3313"/>
                    <a:pt x="4255" y="2128"/>
                  </a:cubicBezTo>
                  <a:cubicBezTo>
                    <a:pt x="4255" y="1003"/>
                    <a:pt x="3313" y="61"/>
                    <a:pt x="2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5"/>
            <p:cNvSpPr/>
            <p:nvPr/>
          </p:nvSpPr>
          <p:spPr>
            <a:xfrm>
              <a:off x="4121925" y="2196375"/>
              <a:ext cx="106400" cy="106400"/>
            </a:xfrm>
            <a:custGeom>
              <a:rect b="b" l="l" r="r" t="t"/>
              <a:pathLst>
                <a:path extrusionOk="0" h="4256" w="4256">
                  <a:moveTo>
                    <a:pt x="2128" y="0"/>
                  </a:moveTo>
                  <a:cubicBezTo>
                    <a:pt x="973" y="0"/>
                    <a:pt x="0" y="973"/>
                    <a:pt x="0" y="2128"/>
                  </a:cubicBezTo>
                  <a:cubicBezTo>
                    <a:pt x="0" y="3313"/>
                    <a:pt x="973" y="4256"/>
                    <a:pt x="2128" y="4256"/>
                  </a:cubicBezTo>
                  <a:cubicBezTo>
                    <a:pt x="3314" y="4256"/>
                    <a:pt x="4256" y="3313"/>
                    <a:pt x="4256" y="2128"/>
                  </a:cubicBezTo>
                  <a:cubicBezTo>
                    <a:pt x="4256" y="1003"/>
                    <a:pt x="3314" y="61"/>
                    <a:pt x="2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5"/>
            <p:cNvSpPr/>
            <p:nvPr/>
          </p:nvSpPr>
          <p:spPr>
            <a:xfrm>
              <a:off x="4367375" y="2196375"/>
              <a:ext cx="106400" cy="106400"/>
            </a:xfrm>
            <a:custGeom>
              <a:rect b="b" l="l" r="r" t="t"/>
              <a:pathLst>
                <a:path extrusionOk="0" h="4256" w="4256">
                  <a:moveTo>
                    <a:pt x="2128" y="0"/>
                  </a:moveTo>
                  <a:cubicBezTo>
                    <a:pt x="943" y="0"/>
                    <a:pt x="0" y="973"/>
                    <a:pt x="0" y="2128"/>
                  </a:cubicBezTo>
                  <a:cubicBezTo>
                    <a:pt x="0" y="3313"/>
                    <a:pt x="943" y="4256"/>
                    <a:pt x="2128" y="4256"/>
                  </a:cubicBezTo>
                  <a:cubicBezTo>
                    <a:pt x="3313" y="4256"/>
                    <a:pt x="4256" y="3313"/>
                    <a:pt x="4256" y="2128"/>
                  </a:cubicBezTo>
                  <a:cubicBezTo>
                    <a:pt x="4256" y="1003"/>
                    <a:pt x="3344" y="61"/>
                    <a:pt x="2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 name="Google Shape;717;p45"/>
          <p:cNvSpPr/>
          <p:nvPr/>
        </p:nvSpPr>
        <p:spPr>
          <a:xfrm>
            <a:off x="-173100" y="907425"/>
            <a:ext cx="1069175" cy="202900"/>
          </a:xfrm>
          <a:custGeom>
            <a:rect b="b" l="l" r="r" t="t"/>
            <a:pathLst>
              <a:path extrusionOk="0" fill="none" h="8116" w="42767">
                <a:moveTo>
                  <a:pt x="42767" y="8116"/>
                </a:moveTo>
                <a:lnTo>
                  <a:pt x="35624" y="0"/>
                </a:lnTo>
                <a:lnTo>
                  <a:pt x="28390" y="8116"/>
                </a:lnTo>
                <a:lnTo>
                  <a:pt x="21429" y="0"/>
                </a:lnTo>
                <a:lnTo>
                  <a:pt x="14165" y="8116"/>
                </a:lnTo>
                <a:lnTo>
                  <a:pt x="7265" y="0"/>
                </a:lnTo>
                <a:lnTo>
                  <a:pt x="0" y="8116"/>
                </a:lnTo>
              </a:path>
            </a:pathLst>
          </a:custGeom>
          <a:noFill/>
          <a:ln cap="flat" cmpd="sng" w="76000">
            <a:solidFill>
              <a:srgbClr val="00AFD5"/>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5"/>
          <p:cNvSpPr txBox="1"/>
          <p:nvPr>
            <p:ph idx="4294967295" type="subTitle"/>
          </p:nvPr>
        </p:nvSpPr>
        <p:spPr>
          <a:xfrm>
            <a:off x="1435250" y="1285875"/>
            <a:ext cx="3253800" cy="25719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Clr>
                <a:schemeClr val="dk1"/>
              </a:buClr>
              <a:buSzPts val="1100"/>
              <a:buFont typeface="Arial"/>
              <a:buNone/>
            </a:pPr>
            <a:r>
              <a:rPr lang="en" sz="1300"/>
              <a:t>Suhu ruangan akan dikontrol menggunakan potensiometer sebagai knob. Selain itu, akan ada pembacaan suhu ruangan dari sensor DHT11 yang terpasang, dan akan mentransmisikan data melalui koneksi serial. Pembacaan suhu kedua, suhu target, dan suhu saat ini akan ditampilkan pada 7-Segment Display. Kontrol suhu juga akan mempengaruhi mini servo SG90 yang menunjukan perintah perubahan suhu dari potensiometer.</a:t>
            </a:r>
            <a:endParaRPr sz="1300"/>
          </a:p>
        </p:txBody>
      </p:sp>
      <p:pic>
        <p:nvPicPr>
          <p:cNvPr id="719" name="Google Shape;719;p45"/>
          <p:cNvPicPr preferRelativeResize="0"/>
          <p:nvPr/>
        </p:nvPicPr>
        <p:blipFill>
          <a:blip r:embed="rId3">
            <a:alphaModFix/>
          </a:blip>
          <a:stretch>
            <a:fillRect/>
          </a:stretch>
        </p:blipFill>
        <p:spPr>
          <a:xfrm>
            <a:off x="4870700" y="1285950"/>
            <a:ext cx="3429002" cy="2571752"/>
          </a:xfrm>
          <a:prstGeom prst="rect">
            <a:avLst/>
          </a:prstGeom>
          <a:noFill/>
          <a:ln>
            <a:noFill/>
          </a:ln>
        </p:spPr>
      </p:pic>
      <p:grpSp>
        <p:nvGrpSpPr>
          <p:cNvPr id="720" name="Google Shape;720;p45"/>
          <p:cNvGrpSpPr/>
          <p:nvPr/>
        </p:nvGrpSpPr>
        <p:grpSpPr>
          <a:xfrm>
            <a:off x="7838922" y="2470300"/>
            <a:ext cx="1503490" cy="202905"/>
            <a:chOff x="6728025" y="619050"/>
            <a:chExt cx="1435450" cy="224950"/>
          </a:xfrm>
        </p:grpSpPr>
        <p:sp>
          <p:nvSpPr>
            <p:cNvPr id="721" name="Google Shape;721;p45"/>
            <p:cNvSpPr/>
            <p:nvPr/>
          </p:nvSpPr>
          <p:spPr>
            <a:xfrm>
              <a:off x="6728025" y="619050"/>
              <a:ext cx="1435450" cy="25"/>
            </a:xfrm>
            <a:custGeom>
              <a:rect b="b" l="l" r="r" t="t"/>
              <a:pathLst>
                <a:path extrusionOk="0" fill="none" h="1" w="57418">
                  <a:moveTo>
                    <a:pt x="0" y="1"/>
                  </a:moveTo>
                  <a:lnTo>
                    <a:pt x="57418" y="1"/>
                  </a:lnTo>
                </a:path>
              </a:pathLst>
            </a:custGeom>
            <a:solidFill>
              <a:schemeClr val="lt1"/>
            </a:solidFill>
            <a:ln cap="rnd" cmpd="sng" w="85875">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5"/>
            <p:cNvSpPr/>
            <p:nvPr/>
          </p:nvSpPr>
          <p:spPr>
            <a:xfrm>
              <a:off x="7109475" y="843975"/>
              <a:ext cx="940025" cy="25"/>
            </a:xfrm>
            <a:custGeom>
              <a:rect b="b" l="l" r="r" t="t"/>
              <a:pathLst>
                <a:path extrusionOk="0" fill="none" h="1" w="37601">
                  <a:moveTo>
                    <a:pt x="1" y="1"/>
                  </a:moveTo>
                  <a:lnTo>
                    <a:pt x="37600" y="1"/>
                  </a:lnTo>
                </a:path>
              </a:pathLst>
            </a:custGeom>
            <a:solidFill>
              <a:schemeClr val="lt1"/>
            </a:solidFill>
            <a:ln cap="rnd" cmpd="sng" w="85875">
              <a:solidFill>
                <a:schemeClr val="l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45"/>
          <p:cNvGrpSpPr/>
          <p:nvPr/>
        </p:nvGrpSpPr>
        <p:grpSpPr>
          <a:xfrm flipH="1" rot="-9803182">
            <a:off x="6510549" y="3816974"/>
            <a:ext cx="3551573" cy="2376065"/>
            <a:chOff x="-1120225" y="-422050"/>
            <a:chExt cx="3551775" cy="2376200"/>
          </a:xfrm>
        </p:grpSpPr>
        <p:sp>
          <p:nvSpPr>
            <p:cNvPr id="724" name="Google Shape;724;p45"/>
            <p:cNvSpPr/>
            <p:nvPr/>
          </p:nvSpPr>
          <p:spPr>
            <a:xfrm>
              <a:off x="-1120225" y="-422050"/>
              <a:ext cx="3551775" cy="2376200"/>
            </a:xfrm>
            <a:custGeom>
              <a:rect b="b" l="l" r="r" t="t"/>
              <a:pathLst>
                <a:path extrusionOk="0" fill="none" h="95048" w="142071">
                  <a:moveTo>
                    <a:pt x="29637" y="3009"/>
                  </a:moveTo>
                  <a:cubicBezTo>
                    <a:pt x="18451" y="8876"/>
                    <a:pt x="11795" y="20791"/>
                    <a:pt x="7691" y="32736"/>
                  </a:cubicBezTo>
                  <a:cubicBezTo>
                    <a:pt x="1794" y="49818"/>
                    <a:pt x="1" y="69484"/>
                    <a:pt x="8512" y="85442"/>
                  </a:cubicBezTo>
                  <a:cubicBezTo>
                    <a:pt x="10092" y="88482"/>
                    <a:pt x="12220" y="91430"/>
                    <a:pt x="15351" y="92828"/>
                  </a:cubicBezTo>
                  <a:cubicBezTo>
                    <a:pt x="20214" y="95047"/>
                    <a:pt x="25898" y="92767"/>
                    <a:pt x="30457" y="90001"/>
                  </a:cubicBezTo>
                  <a:cubicBezTo>
                    <a:pt x="41795" y="83041"/>
                    <a:pt x="50731" y="72828"/>
                    <a:pt x="58969" y="62372"/>
                  </a:cubicBezTo>
                  <a:cubicBezTo>
                    <a:pt x="66628" y="52645"/>
                    <a:pt x="73863" y="42554"/>
                    <a:pt x="80610" y="32159"/>
                  </a:cubicBezTo>
                  <a:cubicBezTo>
                    <a:pt x="85899" y="24013"/>
                    <a:pt x="91006" y="15502"/>
                    <a:pt x="93285" y="6079"/>
                  </a:cubicBezTo>
                  <a:cubicBezTo>
                    <a:pt x="93620" y="4772"/>
                    <a:pt x="93833" y="3192"/>
                    <a:pt x="93042" y="2067"/>
                  </a:cubicBezTo>
                  <a:cubicBezTo>
                    <a:pt x="92556" y="1337"/>
                    <a:pt x="91705" y="912"/>
                    <a:pt x="90854" y="730"/>
                  </a:cubicBezTo>
                  <a:cubicBezTo>
                    <a:pt x="87206" y="0"/>
                    <a:pt x="84045" y="3313"/>
                    <a:pt x="82069" y="6444"/>
                  </a:cubicBezTo>
                  <a:cubicBezTo>
                    <a:pt x="72100" y="22250"/>
                    <a:pt x="70975" y="42159"/>
                    <a:pt x="73711" y="60609"/>
                  </a:cubicBezTo>
                  <a:cubicBezTo>
                    <a:pt x="74592" y="66536"/>
                    <a:pt x="76051" y="72858"/>
                    <a:pt x="80550" y="76870"/>
                  </a:cubicBezTo>
                  <a:cubicBezTo>
                    <a:pt x="86538" y="82281"/>
                    <a:pt x="96264" y="81582"/>
                    <a:pt x="103103" y="77296"/>
                  </a:cubicBezTo>
                  <a:cubicBezTo>
                    <a:pt x="109942" y="73010"/>
                    <a:pt x="114502" y="65928"/>
                    <a:pt x="118483" y="58937"/>
                  </a:cubicBezTo>
                  <a:cubicBezTo>
                    <a:pt x="128575" y="41247"/>
                    <a:pt x="136508" y="22341"/>
                    <a:pt x="142071" y="2736"/>
                  </a:cubicBezTo>
                </a:path>
              </a:pathLst>
            </a:custGeom>
            <a:noFill/>
            <a:ln cap="flat" cmpd="sng" w="190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5"/>
            <p:cNvSpPr/>
            <p:nvPr/>
          </p:nvSpPr>
          <p:spPr>
            <a:xfrm rot="2840812">
              <a:off x="-350913" y="1700529"/>
              <a:ext cx="155411" cy="134808"/>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Math Subject for Middle School - 8th Grade: Advanced Transformations by Slidesgo">
  <a:themeElements>
    <a:clrScheme name="Simple Light">
      <a:dk1>
        <a:srgbClr val="000000"/>
      </a:dk1>
      <a:lt1>
        <a:srgbClr val="FFFFFF"/>
      </a:lt1>
      <a:dk2>
        <a:srgbClr val="C387AD"/>
      </a:dk2>
      <a:lt2>
        <a:srgbClr val="DE72A2"/>
      </a:lt2>
      <a:accent1>
        <a:srgbClr val="E99595"/>
      </a:accent1>
      <a:accent2>
        <a:srgbClr val="E06955"/>
      </a:accent2>
      <a:accent3>
        <a:srgbClr val="F3EA39"/>
      </a:accent3>
      <a:accent4>
        <a:srgbClr val="A1D19C"/>
      </a:accent4>
      <a:accent5>
        <a:srgbClr val="00AFD5"/>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